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573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574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575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576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77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578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579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580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581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582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583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584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585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586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587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588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589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590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591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592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593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594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595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596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597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598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599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600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601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602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603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604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605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606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607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608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609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610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611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612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613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614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615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616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617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618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619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620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621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622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623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624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625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626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627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628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629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630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631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32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33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34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5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36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37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38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39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40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41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642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643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644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645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646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647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648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649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650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651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652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653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654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655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656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657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658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659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660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661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662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663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664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665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666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667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668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669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670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671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672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673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674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675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676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677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678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679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680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681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682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683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684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685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686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687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688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689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690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691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692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693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694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695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696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697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698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699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700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701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702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703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704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705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706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707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708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709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710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711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712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713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714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715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716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717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718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719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720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721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722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723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724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725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726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727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728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729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730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731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732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733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734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735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736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737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738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739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740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741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742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743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744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745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746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747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748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749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750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751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752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753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754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755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756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757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758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759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760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761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762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763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764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765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766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767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768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769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770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771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772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773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774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775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776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777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778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779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780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781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782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783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784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785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786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787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788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789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790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791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792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793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794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795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796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797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798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799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800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801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802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803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804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805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806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807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808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809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810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811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812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813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814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815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816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817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818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819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820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821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822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823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824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825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826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827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828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829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830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831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832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833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834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835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836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837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838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839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840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841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842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843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844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845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846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847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848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849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850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851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852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853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854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855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85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df5aa91d-6136-6f32-1166-ce00194fc37a}">
          <p14:sldIdLst>
            <p14:sldId id="257"/>
            <p14:sldId id="258"/>
          </p14:sldIdLst>
        </p14:section>
        <p14:section name="院内专科梯队表格" id="{e6ea750b-ef8e-fdcc-3f18-130b36c84bd5}">
          <p14:sldIdLst/>
        </p14:section>
        <p14:section name="院内各科维度轮比雷达图" id="{15b27e12-eb3e-05bf-1600-fea61f2beaef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1acb9169-21f9-2f63-3fb5-af754f02c582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76192905-060f-a983-3dfc-445e074ba8ea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3.xlsx"/></Relationships>
</file>

<file path=ppt/charts/_rels/chart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4.xlsx"/></Relationships>
</file>

<file path=ppt/charts/_rels/chart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5.xlsx"/></Relationships>
</file>

<file path=ppt/charts/_rels/chart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6.xlsx"/></Relationships>
</file>

<file path=ppt/charts/_rels/chart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7.xlsx"/></Relationships>
</file>

<file path=ppt/charts/_rels/chart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8.xlsx"/></Relationships>
</file>

<file path=ppt/charts/_rels/chart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9.xlsx"/></Relationships>
</file>

<file path=ppt/charts/_rels/chart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0.xlsx"/></Relationships>
</file>

<file path=ppt/charts/_rels/chart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1.xlsx"/></Relationships>
</file>

<file path=ppt/charts/_rels/chart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2.xlsx"/></Relationships>
</file>

<file path=ppt/charts/_rels/chart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3.xlsx"/></Relationships>
</file>

<file path=ppt/charts/_rels/chart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4.xlsx"/></Relationships>
</file>

<file path=ppt/charts/_rels/chart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5.xlsx"/></Relationships>
</file>

<file path=ppt/charts/_rels/chart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6.xlsx"/></Relationships>
</file>

<file path=ppt/charts/_rels/chart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7.xlsx"/></Relationships>
</file>

<file path=ppt/charts/_rels/chart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8.xlsx"/></Relationships>
</file>

<file path=ppt/charts/_rels/chart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9.xlsx"/></Relationships>
</file>

<file path=ppt/charts/_rels/chart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0.xlsx"/></Relationships>
</file>

<file path=ppt/charts/_rels/chart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1.xlsx"/></Relationships>
</file>

<file path=ppt/charts/_rels/chart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2.xlsx"/></Relationships>
</file>

<file path=ppt/charts/_rels/chart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3.xlsx"/></Relationships>
</file>

<file path=ppt/charts/_rels/chart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4.xlsx"/></Relationships>
</file>

<file path=ppt/charts/_rels/chart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5.xlsx"/></Relationships>
</file>

<file path=ppt/charts/_rels/chart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6.xlsx"/></Relationships>
</file>

<file path=ppt/charts/_rels/chart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7.xlsx"/></Relationships>
</file>

<file path=ppt/charts/_rels/chart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8.xlsx"/></Relationships>
</file>

<file path=ppt/charts/_rels/chart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9.xlsx"/></Relationships>
</file>

<file path=ppt/charts/_rels/chart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0.xlsx"/></Relationships>
</file>

<file path=ppt/charts/_rels/chart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1.xlsx"/></Relationships>
</file>

<file path=ppt/charts/_rels/chart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2.xlsx"/></Relationships>
</file>

<file path=ppt/charts/_rels/chart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3.xlsx"/></Relationships>
</file>

<file path=ppt/charts/_rels/chart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4.xlsx"/></Relationships>
</file>

<file path=ppt/charts/_rels/chart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5.xlsx"/></Relationships>
</file>

<file path=ppt/charts/_rels/chart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6.xlsx"/></Relationships>
</file>

<file path=ppt/charts/_rels/chart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7.xlsx"/></Relationships>
</file>

<file path=ppt/charts/_rels/chart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8.xlsx"/></Relationships>
</file>

<file path=ppt/charts/_rels/chart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9.xlsx"/></Relationships>
</file>

<file path=ppt/charts/_rels/chart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0.xlsx"/></Relationships>
</file>

<file path=ppt/charts/_rels/chart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1.xlsx"/></Relationships>
</file>

<file path=ppt/charts/_rels/chart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2.xlsx"/></Relationships>
</file>

<file path=ppt/charts/_rels/chart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3.xlsx"/></Relationships>
</file>

<file path=ppt/charts/_rels/chart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4.xlsx"/></Relationships>
</file>

<file path=ppt/charts/_rels/chart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5.xlsx"/></Relationships>
</file>

<file path=ppt/charts/_rels/chart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6.xlsx"/></Relationships>
</file>

<file path=ppt/charts/_rels/chart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7.xlsx"/></Relationships>
</file>

<file path=ppt/charts/_rels/chart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8.xlsx"/></Relationships>
</file>

<file path=ppt/charts/_rels/chart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9.xlsx"/></Relationships>
</file>

<file path=ppt/charts/_rels/chart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0.xlsx"/></Relationships>
</file>

<file path=ppt/charts/_rels/chart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1.xlsx"/></Relationships>
</file>

<file path=ppt/charts/_rels/chart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2.xlsx"/></Relationships>
</file>

<file path=ppt/charts/_rels/chart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3.xlsx"/></Relationships>
</file>

<file path=ppt/charts/_rels/chart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4.xlsx"/></Relationships>
</file>

<file path=ppt/charts/_rels/chart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5.xlsx"/></Relationships>
</file>

<file path=ppt/charts/_rels/chart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6.xlsx"/></Relationships>
</file>

<file path=ppt/charts/_rels/chart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7.xlsx"/></Relationships>
</file>

<file path=ppt/charts/_rels/chart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8.xlsx"/></Relationships>
</file>

<file path=ppt/charts/_rels/chart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9.xlsx"/></Relationships>
</file>

<file path=ppt/charts/_rels/chart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0.xlsx"/></Relationships>
</file>

<file path=ppt/charts/_rels/chart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1.xlsx"/></Relationships>
</file>

<file path=ppt/charts/_rels/chart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2.xlsx"/></Relationships>
</file>

<file path=ppt/charts/_rels/chart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3.xlsx"/></Relationships>
</file>

<file path=ppt/charts/_rels/chart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4.xlsx"/></Relationships>
</file>

<file path=ppt/charts/_rels/chart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5.xlsx"/></Relationships>
</file>

<file path=ppt/charts/_rels/chart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6.xlsx"/></Relationships>
</file>

<file path=ppt/charts/_rels/chart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7.xlsx"/></Relationships>
</file>

<file path=ppt/charts/_rels/chart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8.xlsx"/></Relationships>
</file>

<file path=ppt/charts/_rels/chart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9.xlsx"/></Relationships>
</file>

<file path=ppt/charts/_rels/chart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0.xlsx"/></Relationships>
</file>

<file path=ppt/charts/_rels/chart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1.xlsx"/></Relationships>
</file>

<file path=ppt/charts/_rels/chart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2.xlsx"/></Relationships>
</file>

<file path=ppt/charts/_rels/chart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3.xlsx"/></Relationships>
</file>

<file path=ppt/charts/_rels/chart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4.xlsx"/></Relationships>
</file>

<file path=ppt/charts/_rels/chart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5.xlsx"/></Relationships>
</file>

<file path=ppt/charts/_rels/chart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6.xlsx"/></Relationships>
</file>

<file path=ppt/charts/_rels/chart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7.xlsx"/></Relationships>
</file>

<file path=ppt/charts/_rels/chart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8.xlsx"/></Relationships>
</file>

<file path=ppt/charts/_rels/chart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9.xlsx"/></Relationships>
</file>

<file path=ppt/charts/_rels/chart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0.xlsx"/></Relationships>
</file>

<file path=ppt/charts/_rels/chart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1.xlsx"/></Relationships>
</file>

<file path=ppt/charts/_rels/chart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2.xlsx"/></Relationships>
</file>

<file path=ppt/charts/_rels/chart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3.xlsx"/></Relationships>
</file>

<file path=ppt/charts/_rels/chart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4.xlsx"/></Relationships>
</file>

<file path=ppt/charts/_rels/chart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5.xlsx"/></Relationships>
</file>

<file path=ppt/charts/_rels/chart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6.xlsx"/></Relationships>
</file>

<file path=ppt/charts/_rels/chart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7.xlsx"/></Relationships>
</file>

<file path=ppt/charts/_rels/chart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8.xlsx"/></Relationships>
</file>

<file path=ppt/charts/_rels/chart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9.xlsx"/></Relationships>
</file>

<file path=ppt/charts/_rels/chart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0.xlsx"/></Relationships>
</file>

<file path=ppt/charts/_rels/chart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1.xlsx"/></Relationships>
</file>

<file path=ppt/charts/_rels/chart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2.xlsx"/></Relationships>
</file>

<file path=ppt/charts/_rels/chart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3.xlsx"/></Relationships>
</file>

<file path=ppt/charts/_rels/chart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4.xlsx"/></Relationships>
</file>

<file path=ppt/charts/_rels/chart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5.xlsx"/></Relationships>
</file>

<file path=ppt/charts/_rels/chart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6.xlsx"/></Relationships>
</file>

<file path=ppt/charts/_rels/chart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7.xlsx"/></Relationships>
</file>

<file path=ppt/charts/_rels/chart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8.xlsx"/></Relationships>
</file>

<file path=ppt/charts/_rels/chart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9.xlsx"/></Relationships>
</file>

<file path=ppt/charts/_rels/chart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0.xlsx"/></Relationships>
</file>

<file path=ppt/charts/_rels/chart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1.xlsx"/></Relationships>
</file>

<file path=ppt/charts/_rels/chart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2.xlsx"/></Relationships>
</file>

<file path=ppt/charts/_rels/chart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3.xlsx"/></Relationships>
</file>

<file path=ppt/charts/_rels/chart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4.xlsx"/></Relationships>
</file>

<file path=ppt/charts/_rels/chart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5.xlsx"/></Relationships>
</file>

<file path=ppt/charts/_rels/chart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6.xlsx"/></Relationships>
</file>

<file path=ppt/charts/_rels/chart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7.xlsx"/></Relationships>
</file>

<file path=ppt/charts/_rels/chart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8.xlsx"/></Relationships>
</file>

<file path=ppt/charts/_rels/chart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9.xlsx"/></Relationships>
</file>

<file path=ppt/charts/_rels/chart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0.xlsx"/></Relationships>
</file>

<file path=ppt/charts/_rels/chart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1.xlsx"/></Relationships>
</file>

<file path=ppt/charts/_rels/chart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2.xlsx"/></Relationships>
</file>

<file path=ppt/charts/_rels/chart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3.xlsx"/></Relationships>
</file>

<file path=ppt/charts/_rels/chart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4.xlsx"/></Relationships>
</file>

<file path=ppt/charts/_rels/chart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5.xlsx"/></Relationships>
</file>

<file path=ppt/charts/_rels/chart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6.xlsx"/></Relationships>
</file>

<file path=ppt/charts/_rels/chart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7.xlsx"/></Relationships>
</file>

<file path=ppt/charts/_rels/chart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8.xlsx"/></Relationships>
</file>

<file path=ppt/charts/_rels/chart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9.xlsx"/></Relationships>
</file>

<file path=ppt/charts/_rels/chart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0.xlsx"/></Relationships>
</file>

<file path=ppt/charts/_rels/chart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1.xlsx"/></Relationships>
</file>

<file path=ppt/charts/_rels/chart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2.xlsx"/></Relationships>
</file>

<file path=ppt/charts/_rels/chart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3.xlsx"/></Relationships>
</file>

<file path=ppt/charts/_rels/chart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4.xlsx"/></Relationships>
</file>

<file path=ppt/charts/_rels/chart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5.xlsx"/></Relationships>
</file>

<file path=ppt/charts/_rels/chart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6.xlsx"/></Relationships>
</file>

<file path=ppt/charts/_rels/chart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7.xlsx"/></Relationships>
</file>

<file path=ppt/charts/_rels/chart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8.xlsx"/></Relationships>
</file>

<file path=ppt/charts/_rels/chart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9.xlsx"/></Relationships>
</file>

<file path=ppt/charts/_rels/chart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0.xlsx"/></Relationships>
</file>

<file path=ppt/charts/_rels/chart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1.xlsx"/></Relationships>
</file>

<file path=ppt/charts/_rels/chart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2.xlsx"/></Relationships>
</file>

<file path=ppt/charts/_rels/chart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3.xlsx"/></Relationships>
</file>

<file path=ppt/charts/_rels/chart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4.xlsx"/></Relationships>
</file>

<file path=ppt/charts/_rels/chart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5.xlsx"/></Relationships>
</file>

<file path=ppt/charts/_rels/chart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6.xlsx"/></Relationships>
</file>

<file path=ppt/charts/_rels/chart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7.xlsx"/></Relationships>
</file>

<file path=ppt/charts/_rels/chart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8.xlsx"/></Relationships>
</file>

<file path=ppt/charts/_rels/chart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9.xlsx"/></Relationships>
</file>

<file path=ppt/charts/_rels/chart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0.xlsx"/></Relationships>
</file>

<file path=ppt/charts/_rels/chart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1.xlsx"/></Relationships>
</file>

<file path=ppt/charts/_rels/chart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2.xlsx"/></Relationships>
</file>

<file path=ppt/charts/_rels/chart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3.xlsx"/></Relationships>
</file>

<file path=ppt/charts/_rels/chart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4.xlsx"/></Relationships>
</file>

<file path=ppt/charts/_rels/chart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5.xlsx"/></Relationships>
</file>

<file path=ppt/charts/_rels/chart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6.xlsx"/></Relationships>
</file>

<file path=ppt/charts/_rels/chart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7.xlsx"/></Relationships>
</file>

<file path=ppt/charts/_rels/chart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8.xlsx"/></Relationships>
</file>

<file path=ppt/charts/_rels/chart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9.xlsx"/></Relationships>
</file>

<file path=ppt/charts/_rels/chart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0.xlsx"/></Relationships>
</file>

<file path=ppt/charts/_rels/chart7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1.xlsx"/></Relationships>
</file>

<file path=ppt/charts/_rels/chart7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2.xlsx"/></Relationships>
</file>

<file path=ppt/charts/_rels/chart7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3.xlsx"/></Relationships>
</file>

<file path=ppt/charts/_rels/chart7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4.xlsx"/></Relationships>
</file>

<file path=ppt/charts/_rels/chart7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5.xlsx"/></Relationships>
</file>

<file path=ppt/charts/_rels/chart7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6.xlsx"/></Relationships>
</file>

<file path=ppt/charts/_rels/chart7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7.xlsx"/></Relationships>
</file>

<file path=ppt/charts/_rels/chart7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8.xlsx"/></Relationships>
</file>

<file path=ppt/charts/_rels/chart7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9.xlsx"/></Relationships>
</file>

<file path=ppt/charts/_rels/chart7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0.xlsx"/></Relationships>
</file>

<file path=ppt/charts/_rels/chart7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1.xlsx"/></Relationships>
</file>

<file path=ppt/charts/_rels/chart7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2.xlsx"/></Relationships>
</file>

<file path=ppt/charts/_rels/chart7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3.xlsx"/></Relationships>
</file>

<file path=ppt/charts/_rels/chart7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4.xlsx"/></Relationships>
</file>

<file path=ppt/charts/_rels/chart7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5.xlsx"/></Relationships>
</file>

<file path=ppt/charts/_rels/chart7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6.xlsx"/></Relationships>
</file>

<file path=ppt/charts/_rels/chart7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7.xlsx"/></Relationships>
</file>

<file path=ppt/charts/_rels/chart7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8.xlsx"/></Relationships>
</file>

<file path=ppt/charts/_rels/chart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9.xlsx"/></Relationships>
</file>

<file path=ppt/charts/_rels/chart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0.xlsx"/></Relationships>
</file>

<file path=ppt/charts/_rels/chart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1.xlsx"/></Relationships>
</file>

<file path=ppt/charts/_rels/chart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2.xlsx"/></Relationships>
</file>

<file path=ppt/charts/_rels/chart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3.xlsx"/></Relationships>
</file>

<file path=ppt/charts/_rels/chart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4.xlsx"/></Relationships>
</file>

<file path=ppt/charts/_rels/chart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5.xlsx"/></Relationships>
</file>

<file path=ppt/charts/_rels/chart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6.xlsx"/></Relationships>
</file>

<file path=ppt/charts/_rels/chart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7.xlsx"/></Relationships>
</file>

<file path=ppt/charts/_rels/chart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8.xlsx"/></Relationships>
</file>

<file path=ppt/charts/_rels/chart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9.xlsx"/></Relationships>
</file>

<file path=ppt/charts/_rels/chart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0.xlsx"/></Relationships>
</file>

<file path=ppt/charts/_rels/chart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1.xlsx"/></Relationships>
</file>

<file path=ppt/charts/_rels/chart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2.xlsx"/></Relationships>
</file>

<file path=ppt/charts/_rels/chart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3.xlsx"/></Relationships>
</file>

<file path=ppt/charts/_rels/chart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4.xlsx"/></Relationships>
</file>

<file path=ppt/charts/_rels/chart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5.xlsx"/></Relationships>
</file>

<file path=ppt/charts/_rels/chart7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6.xlsx"/></Relationships>
</file>

<file path=ppt/charts/_rels/chart7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7.xlsx"/></Relationships>
</file>

<file path=ppt/charts/_rels/chart7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8.xlsx"/></Relationships>
</file>

<file path=ppt/charts/_rels/chart7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9.xlsx"/></Relationships>
</file>

<file path=ppt/charts/_rels/chart7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0.xlsx"/></Relationships>
</file>

<file path=ppt/charts/_rels/chart7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1.xlsx"/></Relationships>
</file>

<file path=ppt/charts/_rels/chart7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2.xlsx"/></Relationships>
</file>

<file path=ppt/charts/_rels/chart7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3.xlsx"/></Relationships>
</file>

<file path=ppt/charts/_rels/chart7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4.xlsx"/></Relationships>
</file>

<file path=ppt/charts/_rels/chart7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5.xlsx"/></Relationships>
</file>

<file path=ppt/charts/_rels/chart7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6.xlsx"/></Relationships>
</file>

<file path=ppt/charts/_rels/chart7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7.xlsx"/></Relationships>
</file>

<file path=ppt/charts/_rels/chart7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8.xlsx"/></Relationships>
</file>

<file path=ppt/charts/_rels/chart7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9.xlsx"/></Relationships>
</file>

<file path=ppt/charts/_rels/chart7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0.xlsx"/></Relationships>
</file>

<file path=ppt/charts/_rels/chart7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1.xlsx"/></Relationships>
</file>

<file path=ppt/charts/_rels/chart7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2.xlsx"/></Relationships>
</file>

<file path=ppt/charts/_rels/chart7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3.xlsx"/></Relationships>
</file>

<file path=ppt/charts/_rels/chart7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4.xlsx"/></Relationships>
</file>

<file path=ppt/charts/_rels/chart7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5.xlsx"/></Relationships>
</file>

<file path=ppt/charts/_rels/chart7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6.xlsx"/></Relationships>
</file>

<file path=ppt/charts/_rels/chart7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7.xlsx"/></Relationships>
</file>

<file path=ppt/charts/_rels/chart7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8.xlsx"/></Relationships>
</file>

<file path=ppt/charts/_rels/chart7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9.xlsx"/></Relationships>
</file>

<file path=ppt/charts/_rels/chart7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0.xlsx"/></Relationships>
</file>

<file path=ppt/charts/_rels/chart7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1.xlsx"/></Relationships>
</file>

<file path=ppt/charts/_rels/chart7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2.xlsx"/></Relationships>
</file>

<file path=ppt/charts/_rels/chart7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3.xlsx"/></Relationships>
</file>

<file path=ppt/charts/_rels/chart7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4.xlsx"/></Relationships>
</file>

<file path=ppt/charts/_rels/chart7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5.xlsx"/></Relationships>
</file>

<file path=ppt/charts/_rels/chart7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6.xlsx"/></Relationships>
</file>

<file path=ppt/charts/_rels/chart7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7.xlsx"/></Relationships>
</file>

<file path=ppt/charts/_rels/chart7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8.xlsx"/></Relationships>
</file>

<file path=ppt/charts/_rels/chart7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9.xlsx"/></Relationships>
</file>

<file path=ppt/charts/_rels/chart7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0.xlsx"/></Relationships>
</file>

<file path=ppt/charts/_rels/chart7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1.xlsx"/></Relationships>
</file>

<file path=ppt/charts/_rels/chart7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2.xlsx"/></Relationships>
</file>

<file path=ppt/charts/_rels/chart7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3.xlsx"/></Relationships>
</file>

<file path=ppt/charts/_rels/chart7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4.xlsx"/></Relationships>
</file>

<file path=ppt/charts/_rels/chart7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5.xlsx"/></Relationships>
</file>

<file path=ppt/charts/_rels/chart7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6.xlsx"/></Relationships>
</file>

<file path=ppt/charts/_rels/chart7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7.xlsx"/></Relationships>
</file>

<file path=ppt/charts/_rels/chart7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8.xlsx"/></Relationships>
</file>

<file path=ppt/charts/_rels/chart7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9.xlsx"/></Relationships>
</file>

<file path=ppt/charts/_rels/chart8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0.xlsx"/></Relationships>
</file>

<file path=ppt/charts/_rels/chart8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1.xlsx"/></Relationships>
</file>

<file path=ppt/charts/_rels/chart8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2.xlsx"/></Relationships>
</file>

<file path=ppt/charts/_rels/chart8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3.xlsx"/></Relationships>
</file>

<file path=ppt/charts/_rels/chart8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4.xlsx"/></Relationships>
</file>

<file path=ppt/charts/_rels/chart8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5.xlsx"/></Relationships>
</file>

<file path=ppt/charts/_rels/chart8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6.xlsx"/></Relationships>
</file>

<file path=ppt/charts/_rels/chart8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7.xlsx"/></Relationships>
</file>

<file path=ppt/charts/_rels/chart8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8.xlsx"/></Relationships>
</file>

<file path=ppt/charts/_rels/chart8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9.xlsx"/></Relationships>
</file>

<file path=ppt/charts/_rels/chart8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0.xlsx"/></Relationships>
</file>

<file path=ppt/charts/_rels/chart8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1.xlsx"/></Relationships>
</file>

<file path=ppt/charts/_rels/chart8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2.xlsx"/></Relationships>
</file>

<file path=ppt/charts/_rels/chart8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3.xlsx"/></Relationships>
</file>

<file path=ppt/charts/_rels/chart8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4.xlsx"/></Relationships>
</file>

<file path=ppt/charts/_rels/chart8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5.xlsx"/></Relationships>
</file>

<file path=ppt/charts/_rels/chart8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6.xlsx"/></Relationships>
</file>

<file path=ppt/charts/_rels/chart8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7.xlsx"/></Relationships>
</file>

<file path=ppt/charts/_rels/chart8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8.xlsx"/></Relationships>
</file>

<file path=ppt/charts/_rels/chart8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9.xlsx"/></Relationships>
</file>

<file path=ppt/charts/_rels/chart8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0.xlsx"/></Relationships>
</file>

<file path=ppt/charts/_rels/chart8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1.xlsx"/></Relationships>
</file>

<file path=ppt/charts/_rels/chart8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2.xlsx"/></Relationships>
</file>

<file path=ppt/charts/_rels/chart8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3.xlsx"/></Relationships>
</file>

<file path=ppt/charts/_rels/chart8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4.xlsx"/></Relationships>
</file>

<file path=ppt/charts/_rels/chart8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5.xlsx"/></Relationships>
</file>

<file path=ppt/charts/_rels/chart8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6.xlsx"/></Relationships>
</file>

<file path=ppt/charts/_rels/chart8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7.xlsx"/></Relationships>
</file>

<file path=ppt/charts/_rels/chart8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8.xlsx"/></Relationships>
</file>

<file path=ppt/charts/_rels/chart8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9.xlsx"/></Relationships>
</file>

<file path=ppt/charts/_rels/chart8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0.xlsx"/></Relationships>
</file>

<file path=ppt/charts/_rels/chart8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1.xlsx"/></Relationships>
</file>

<file path=ppt/charts/_rels/chart8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2.xlsx"/></Relationships>
</file>

<file path=ppt/charts/_rels/chart8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3.xlsx"/></Relationships>
</file>

<file path=ppt/charts/_rels/chart8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4.xlsx"/></Relationships>
</file>

<file path=ppt/charts/_rels/chart8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5.xlsx"/></Relationships>
</file>

<file path=ppt/charts/_rels/chart8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6.xlsx"/></Relationships>
</file>

<file path=ppt/charts/_rels/chart8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7.xlsx"/></Relationships>
</file>

<file path=ppt/charts/_rels/chart8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8.xlsx"/></Relationships>
</file>

<file path=ppt/charts/_rels/chart8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9.xlsx"/></Relationships>
</file>

<file path=ppt/charts/_rels/chart8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0.xlsx"/></Relationships>
</file>

<file path=ppt/charts/_rels/chart8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1.xlsx"/></Relationships>
</file>

<file path=ppt/charts/_rels/chart8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2.xlsx"/></Relationships>
</file>

<file path=ppt/charts/_rels/chart8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3.xlsx"/></Relationships>
</file>

<file path=ppt/charts/_rels/chart8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4.xlsx"/></Relationships>
</file>

<file path=ppt/charts/_rels/chart8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5.xlsx"/></Relationships>
</file>

<file path=ppt/charts/_rels/chart8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6.xlsx"/></Relationships>
</file>

<file path=ppt/charts/_rels/chart8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7.xlsx"/></Relationships>
</file>

<file path=ppt/charts/_rels/chart8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8.xlsx"/></Relationships>
</file>

<file path=ppt/charts/_rels/chart8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9.xlsx"/></Relationships>
</file>

<file path=ppt/charts/_rels/chart8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0.xlsx"/></Relationships>
</file>

<file path=ppt/charts/_rels/chart8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1.xlsx"/></Relationships>
</file>

<file path=ppt/charts/_rels/chart8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2.xlsx"/></Relationships>
</file>

<file path=ppt/charts/_rels/chart8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3.xlsx"/></Relationships>
</file>

<file path=ppt/charts/_rels/chart8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4.xlsx"/></Relationships>
</file>

<file path=ppt/charts/_rels/chart8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5.xlsx"/></Relationships>
</file>

<file path=ppt/charts/_rels/chart8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6.xlsx"/></Relationships>
</file>

<file path=ppt/charts/chart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2c-7d89-3954-96352faf29e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02c-7d89-3954-96352faf29e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2c-7d89-3954-96352faf29e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2c-7d89-3954-96352faf29e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2c-7d89-3954-96352faf29e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2c-7d89-3954-96352faf29e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2c-7d89-3954-96352faf29e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2c-7d89-3954-96352faf29e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2c-7d89-3954-96352faf29e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02c-7d89-3954-96352faf29e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02c-7d89-3954-96352faf29e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02c-7d89-3954-96352faf29e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02c-7d89-3954-96352faf29e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02c-7d89-3954-96352faf29e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02c-7d89-3954-96352faf29e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02c-7d89-3954-96352faf29e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02c-7d89-3954-96352faf29e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02c-7d89-3954-96352faf29e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02c-7d89-3954-96352faf29e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02c-7d89-3954-96352faf29e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f11-0c48-521f-8eebca60aed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f11-0c48-521f-8eebca60aed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f11-0c48-521f-8eebca60aed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f11-0c48-521f-8eebca60aed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f11-0c48-521f-8eebca60aed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f11-0c48-521f-8eebca60aed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f11-0c48-521f-8eebca60aed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f11-0c48-521f-8eebca60aed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f11-0c48-521f-8eebca60aed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f11-0c48-521f-8eebca60aed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f11-0c48-521f-8eebca60aed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f11-0c48-521f-8eebca60aed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f11-0c48-521f-8eebca60aed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f11-0c48-521f-8eebca60aed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f11-0c48-521f-8eebca60aed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f11-0c48-521f-8eebca60aed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f11-0c48-521f-8eebca60aed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f11-0c48-521f-8eebca60aed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f11-0c48-521f-8eebca60aed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f11-0c48-521f-8eebca60aed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6.111111111111111</c:v>
                </c:pt>
                <c:pt idx="1">
                  <c:v>5.566368236667963</c:v>
                </c:pt>
                <c:pt idx="2">
                  <c:v>100</c:v>
                </c:pt>
                <c:pt idx="3">
                  <c:v>87.1951219512195</c:v>
                </c:pt>
                <c:pt idx="4">
                  <c:v>17.91979949874687</c:v>
                </c:pt>
                <c:pt idx="5">
                  <c:v>89.375</c:v>
                </c:pt>
                <c:pt idx="6">
                  <c:v>54.58015267175572</c:v>
                </c:pt>
                <c:pt idx="7">
                  <c:v>24.912891986062718</c:v>
                </c:pt>
                <c:pt idx="8">
                  <c:v>13.593155893536121</c:v>
                </c:pt>
                <c:pt idx="9">
                  <c:v>3.822507350975675</c:v>
                </c:pt>
                <c:pt idx="10">
                  <c:v>3.5273803650715343</c:v>
                </c:pt>
                <c:pt idx="11">
                  <c:v>3.6184210526315788</c:v>
                </c:pt>
                <c:pt idx="12">
                  <c:v>8.677184466019417</c:v>
                </c:pt>
                <c:pt idx="13">
                  <c:v>22.34375</c:v>
                </c:pt>
                <c:pt idx="14">
                  <c:v>4.951523545706371</c:v>
                </c:pt>
                <c:pt idx="15">
                  <c:v>6.378233719892952</c:v>
                </c:pt>
                <c:pt idx="16">
                  <c:v>7.65115034777956</c:v>
                </c:pt>
                <c:pt idx="17">
                  <c:v>5.968280467445743</c:v>
                </c:pt>
                <c:pt idx="18">
                  <c:v>6.111111111111111</c:v>
                </c:pt>
                <c:pt idx="19">
                  <c:v>10.608308605341245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6.111111111111111</c:v>
                </c:pt>
                <c:pt idx="1">
                  <c:v>5.566368236667963</c:v>
                </c:pt>
                <c:pt idx="2">
                  <c:v>100</c:v>
                </c:pt>
                <c:pt idx="3">
                  <c:v>87.1951219512195</c:v>
                </c:pt>
                <c:pt idx="4">
                  <c:v>17.91979949874687</c:v>
                </c:pt>
                <c:pt idx="5">
                  <c:v>89.375</c:v>
                </c:pt>
                <c:pt idx="6">
                  <c:v>54.58015267175572</c:v>
                </c:pt>
                <c:pt idx="7">
                  <c:v>24.912891986062718</c:v>
                </c:pt>
                <c:pt idx="8">
                  <c:v>13.593155893536121</c:v>
                </c:pt>
                <c:pt idx="9">
                  <c:v>3.822507350975675</c:v>
                </c:pt>
                <c:pt idx="10">
                  <c:v>3.5273803650715343</c:v>
                </c:pt>
                <c:pt idx="11">
                  <c:v>3.6184210526315788</c:v>
                </c:pt>
                <c:pt idx="12">
                  <c:v>8.677184466019417</c:v>
                </c:pt>
                <c:pt idx="13">
                  <c:v>22.34375</c:v>
                </c:pt>
                <c:pt idx="14">
                  <c:v>4.951523545706371</c:v>
                </c:pt>
                <c:pt idx="15">
                  <c:v>6.378233719892952</c:v>
                </c:pt>
                <c:pt idx="16">
                  <c:v>7.65115034777956</c:v>
                </c:pt>
                <c:pt idx="17">
                  <c:v>5.968280467445743</c:v>
                </c:pt>
                <c:pt idx="18">
                  <c:v>6.111111111111111</c:v>
                </c:pt>
                <c:pt idx="19">
                  <c:v>10.608308605341245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>87.1951219512195</c:v>
                </c:pt>
                <c:pt idx="2">
                  <c:v>89.375</c:v>
                </c:pt>
                <c:pt idx="3">
                  <c:v>54.58015267175572</c:v>
                </c:pt>
                <c:pt idx="4">
                  <c:v>22.34375</c:v>
                </c:pt>
                <c:pt idx="5">
                  <c:v>2.8160693186293813</c:v>
                </c:pt>
                <c:pt idx="6">
                  <c:v>3.6211699164345403</c:v>
                </c:pt>
                <c:pt idx="7">
                  <c:v>8.677184466019417</c:v>
                </c:pt>
                <c:pt idx="8">
                  <c:v>10.415149308084485</c:v>
                </c:pt>
                <c:pt idx="9">
                  <c:v>7.65115034777956</c:v>
                </c:pt>
                <c:pt idx="10">
                  <c:v>2.969269102990033</c:v>
                </c:pt>
                <c:pt idx="11">
                  <c:v>5.968280467445743</c:v>
                </c:pt>
                <c:pt idx="12">
                  <c:v>5.566368236667963</c:v>
                </c:pt>
                <c:pt idx="13">
                  <c:v>3.9932979614632784</c:v>
                </c:pt>
                <c:pt idx="14">
                  <c:v>9.119897959183673</c:v>
                </c:pt>
                <c:pt idx="15">
                  <c:v>4.118663594470045</c:v>
                </c:pt>
                <c:pt idx="16">
                  <c:v>10.141843971631205</c:v>
                </c:pt>
                <c:pt idx="17">
                  <c:v>8.92077354959451</c:v>
                </c:pt>
                <c:pt idx="18">
                  <c:v>3.1046461137646544</c:v>
                </c:pt>
                <c:pt idx="19">
                  <c:v>10.89108910891089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6.111111111111111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5.566368236667963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100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87.1951219512195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17.91979949874687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89.375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54.58015267175572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24.912891986062718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13.593155893536121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3.822507350975675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3.5273803650715343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3.6184210526315788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8.677184466019417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22.34375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4.951523545706371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6.378233719892952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7.65115034777956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5.968280467445743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6.111111111111111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10.608308605341245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6.638811513463324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3.9039039039039034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7.02012763868434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5.836734693877551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4.034988713318285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4.951523545706371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2.8160693186293813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4.118663594470045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4.8772169167803545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9.951287404314543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11.28650355169692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4.2095967029732115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4.377104377104377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4.100946372239747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4.208357857563272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2.969269102990033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3.9932979614632784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3.1046461137646544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2.7793974732750244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3.819444444444444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5.566368236667963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3.3982889733840302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3.160220994475138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6.783681214421253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3.6893704850361195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7.3597529593412245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3.7542662116040955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4.325468844525106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3.9678135405105435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3.352872215709261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4.078722190530518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3.7840698597512565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3.6941358822009813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3.7385620915032676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10.89108910891089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100</c:v>
                </c:pt>
                <c:pt idx="1">
                  <c:v/>
                </c:pt>
                <c:pt idx="2">
                  <c:v>0.04760319573901465</c:v>
                </c:pt>
                <c:pt idx="3">
                  <c:v>100</c:v>
                </c:pt>
                <c:pt idx="4">
                  <c:v/>
                </c:pt>
                <c:pt idx="5">
                  <c:v>100</c:v>
                </c:pt>
                <c:pt idx="6">
                  <c:v/>
                </c:pt>
                <c:pt idx="7">
                  <c:v/>
                </c:pt>
                <c:pt idx="8">
                  <c:v>100</c:v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3.6211699164345403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8.92077354959451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10.141843971631205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10.415149308084485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11.818181818181818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>9.119897959183673</c:v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63-e6c1-438c-0276366bc4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63-e6c1-438c-0276366bc4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63-e6c1-438c-0276366bc4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63-e6c1-438c-0276366bc4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63-e6c1-438c-0276366bc4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563-e6c1-438c-0276366bc4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63-e6c1-438c-0276366bc4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63-e6c1-438c-0276366bc4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63-e6c1-438c-0276366bc4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63-e6c1-438c-0276366bc4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63-e6c1-438c-0276366bc4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563-e6c1-438c-0276366bc4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63-e6c1-438c-0276366bc4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563-e6c1-438c-0276366bc4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63-e6c1-438c-0276366bc4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563-e6c1-438c-0276366bc4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63-e6c1-438c-0276366bc4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563-e6c1-438c-0276366bc4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63-e6c1-438c-0276366bc4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563-e6c1-438c-0276366bc4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1b-3a70-5300-ccf1de9d7e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1b-3a70-5300-ccf1de9d7e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1b-3a70-5300-ccf1de9d7e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1b-3a70-5300-ccf1de9d7e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1b-3a70-5300-ccf1de9d7e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1b-3a70-5300-ccf1de9d7e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1b-3a70-5300-ccf1de9d7e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1b-3a70-5300-ccf1de9d7e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11b-3a70-5300-ccf1de9d7e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11b-3a70-5300-ccf1de9d7e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11b-3a70-5300-ccf1de9d7e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11b-3a70-5300-ccf1de9d7e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11b-3a70-5300-ccf1de9d7e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11b-3a70-5300-ccf1de9d7e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11b-3a70-5300-ccf1de9d7e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11b-3a70-5300-ccf1de9d7e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11b-3a70-5300-ccf1de9d7e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11b-3a70-5300-ccf1de9d7e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11b-3a70-5300-ccf1de9d7e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11b-3a70-5300-ccf1de9d7e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6.111111111111111</c:v>
                </c:pt>
                <c:pt idx="1">
                  <c:v>5.566368236667963</c:v>
                </c:pt>
                <c:pt idx="2">
                  <c:v>100</c:v>
                </c:pt>
                <c:pt idx="3">
                  <c:v>87.1951219512195</c:v>
                </c:pt>
                <c:pt idx="4">
                  <c:v>17.91979949874687</c:v>
                </c:pt>
                <c:pt idx="5">
                  <c:v>89.375</c:v>
                </c:pt>
                <c:pt idx="6">
                  <c:v>54.58015267175572</c:v>
                </c:pt>
                <c:pt idx="7">
                  <c:v>24.912891986062718</c:v>
                </c:pt>
                <c:pt idx="8">
                  <c:v>13.593155893536121</c:v>
                </c:pt>
                <c:pt idx="9">
                  <c:v>3.822507350975675</c:v>
                </c:pt>
                <c:pt idx="10">
                  <c:v>3.5273803650715343</c:v>
                </c:pt>
                <c:pt idx="11">
                  <c:v>3.6184210526315788</c:v>
                </c:pt>
                <c:pt idx="12">
                  <c:v>8.677184466019417</c:v>
                </c:pt>
                <c:pt idx="13">
                  <c:v>22.34375</c:v>
                </c:pt>
                <c:pt idx="14">
                  <c:v>4.951523545706371</c:v>
                </c:pt>
                <c:pt idx="15">
                  <c:v>6.378233719892952</c:v>
                </c:pt>
                <c:pt idx="16">
                  <c:v>7.65115034777956</c:v>
                </c:pt>
                <c:pt idx="17">
                  <c:v>5.968280467445743</c:v>
                </c:pt>
                <c:pt idx="18">
                  <c:v>6.111111111111111</c:v>
                </c:pt>
                <c:pt idx="19">
                  <c:v>10.608308605341245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244-9793-2d30-871027d49f2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244-9793-2d30-871027d49f2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244-9793-2d30-871027d49f2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244-9793-2d30-871027d49f2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244-9793-2d30-871027d49f2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244-9793-2d30-871027d49f2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244-9793-2d30-871027d49f2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244-9793-2d30-871027d49f2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244-9793-2d30-871027d49f2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244-9793-2d30-871027d49f2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244-9793-2d30-871027d49f2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244-9793-2d30-871027d49f2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244-9793-2d30-871027d49f2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244-9793-2d30-871027d49f2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244-9793-2d30-871027d49f2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244-9793-2d30-871027d49f2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244-9793-2d30-871027d49f2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244-9793-2d30-871027d49f2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244-9793-2d30-871027d49f2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244-9793-2d30-871027d49f2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ac-8c0f-7680-581977de611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6ac-8c0f-7680-581977de611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ac-8c0f-7680-581977de611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6ac-8c0f-7680-581977de611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6ac-8c0f-7680-581977de611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ac-8c0f-7680-581977de611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6ac-8c0f-7680-581977de611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6ac-8c0f-7680-581977de611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6ac-8c0f-7680-581977de611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6ac-8c0f-7680-581977de611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6ac-8c0f-7680-581977de611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6ac-8c0f-7680-581977de611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6ac-8c0f-7680-581977de611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6ac-8c0f-7680-581977de611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6ac-8c0f-7680-581977de611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6ac-8c0f-7680-581977de611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6ac-8c0f-7680-581977de611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6ac-8c0f-7680-581977de611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6ac-8c0f-7680-581977de611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6ac-8c0f-7680-581977de611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20-8454-b926-3014d78a2f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20-8454-b926-3014d78a2f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20-8454-b926-3014d78a2f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20-8454-b926-3014d78a2f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20-8454-b926-3014d78a2f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20-8454-b926-3014d78a2f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20-8454-b926-3014d78a2f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20-8454-b926-3014d78a2f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20-8454-b926-3014d78a2f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20-8454-b926-3014d78a2f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20-8454-b926-3014d78a2f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20-8454-b926-3014d78a2f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20-8454-b926-3014d78a2f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20-8454-b926-3014d78a2f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20-8454-b926-3014d78a2f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20-8454-b926-3014d78a2f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20-8454-b926-3014d78a2f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20-8454-b926-3014d78a2f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20-8454-b926-3014d78a2f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20-8454-b926-3014d78a2f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918-7a9e-e7cb-e9e0c27634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18-7a9e-e7cb-e9e0c27634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18-7a9e-e7cb-e9e0c27634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18-7a9e-e7cb-e9e0c27634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18-7a9e-e7cb-e9e0c27634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918-7a9e-e7cb-e9e0c27634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918-7a9e-e7cb-e9e0c27634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918-7a9e-e7cb-e9e0c27634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918-7a9e-e7cb-e9e0c27634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918-7a9e-e7cb-e9e0c27634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918-7a9e-e7cb-e9e0c27634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918-7a9e-e7cb-e9e0c27634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918-7a9e-e7cb-e9e0c27634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918-7a9e-e7cb-e9e0c27634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918-7a9e-e7cb-e9e0c27634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918-7a9e-e7cb-e9e0c27634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918-7a9e-e7cb-e9e0c27634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918-7a9e-e7cb-e9e0c27634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918-7a9e-e7cb-e9e0c27634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918-7a9e-e7cb-e9e0c27634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88f-a768-5d5a-e196acc7c2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8f-a768-5d5a-e196acc7c2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88f-a768-5d5a-e196acc7c2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88f-a768-5d5a-e196acc7c2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88f-a768-5d5a-e196acc7c2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88f-a768-5d5a-e196acc7c2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88f-a768-5d5a-e196acc7c2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88f-a768-5d5a-e196acc7c2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88f-a768-5d5a-e196acc7c2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88f-a768-5d5a-e196acc7c2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88f-a768-5d5a-e196acc7c2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88f-a768-5d5a-e196acc7c2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88f-a768-5d5a-e196acc7c2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88f-a768-5d5a-e196acc7c2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88f-a768-5d5a-e196acc7c2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88f-a768-5d5a-e196acc7c2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88f-a768-5d5a-e196acc7c2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88f-a768-5d5a-e196acc7c2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88f-a768-5d5a-e196acc7c2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88f-a768-5d5a-e196acc7c2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4c4-0d81-4dc1-750504b465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4c4-0d81-4dc1-750504b465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4c4-0d81-4dc1-750504b465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4c4-0d81-4dc1-750504b465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4c4-0d81-4dc1-750504b465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4c4-0d81-4dc1-750504b465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4c4-0d81-4dc1-750504b465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4c4-0d81-4dc1-750504b465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4c4-0d81-4dc1-750504b465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4c4-0d81-4dc1-750504b465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4c4-0d81-4dc1-750504b465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4c4-0d81-4dc1-750504b465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c4-0d81-4dc1-750504b465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4c4-0d81-4dc1-750504b465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4c4-0d81-4dc1-750504b465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4c4-0d81-4dc1-750504b465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4c4-0d81-4dc1-750504b465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4c4-0d81-4dc1-750504b465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c4-0d81-4dc1-750504b465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4c4-0d81-4dc1-750504b465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5d-314a-957d-33ce1cf648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5d-314a-957d-33ce1cf648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5d-314a-957d-33ce1cf648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5d-314a-957d-33ce1cf648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5d-314a-957d-33ce1cf648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5d-314a-957d-33ce1cf648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5d-314a-957d-33ce1cf648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5d-314a-957d-33ce1cf648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5d-314a-957d-33ce1cf648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5d-314a-957d-33ce1cf648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5d-314a-957d-33ce1cf648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5d-314a-957d-33ce1cf648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5d-314a-957d-33ce1cf648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5d-314a-957d-33ce1cf648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5d-314a-957d-33ce1cf648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5d-314a-957d-33ce1cf648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5d-314a-957d-33ce1cf648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5d-314a-957d-33ce1cf648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5d-314a-957d-33ce1cf648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5d-314a-957d-33ce1cf648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27-4280-67f4-7c5009adf29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27-4280-67f4-7c5009adf29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27-4280-67f4-7c5009adf29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27-4280-67f4-7c5009adf29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27-4280-67f4-7c5009adf29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227-4280-67f4-7c5009adf29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27-4280-67f4-7c5009adf29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227-4280-67f4-7c5009adf29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27-4280-67f4-7c5009adf29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227-4280-67f4-7c5009adf29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227-4280-67f4-7c5009adf29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227-4280-67f4-7c5009adf29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227-4280-67f4-7c5009adf29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227-4280-67f4-7c5009adf29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227-4280-67f4-7c5009adf29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227-4280-67f4-7c5009adf29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227-4280-67f4-7c5009adf29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227-4280-67f4-7c5009adf29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227-4280-67f4-7c5009adf29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227-4280-67f4-7c5009adf29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1d4-32d4-5f6d-1245c30e03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1d4-32d4-5f6d-1245c30e03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d4-32d4-5f6d-1245c30e03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d4-32d4-5f6d-1245c30e03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d4-32d4-5f6d-1245c30e03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d4-32d4-5f6d-1245c30e03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1d4-32d4-5f6d-1245c30e03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1d4-32d4-5f6d-1245c30e03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1d4-32d4-5f6d-1245c30e03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1d4-32d4-5f6d-1245c30e03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1d4-32d4-5f6d-1245c30e03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1d4-32d4-5f6d-1245c30e03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1d4-32d4-5f6d-1245c30e03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1d4-32d4-5f6d-1245c30e03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1d4-32d4-5f6d-1245c30e03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1d4-32d4-5f6d-1245c30e03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1d4-32d4-5f6d-1245c30e03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1d4-32d4-5f6d-1245c30e03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1d4-32d4-5f6d-1245c30e03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1d4-32d4-5f6d-1245c30e03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54-2b7e-2e06-9d0fdd719d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54-2b7e-2e06-9d0fdd719d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54-2b7e-2e06-9d0fdd719d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54-2b7e-2e06-9d0fdd719d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54-2b7e-2e06-9d0fdd719d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54-2b7e-2e06-9d0fdd719d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54-2b7e-2e06-9d0fdd719d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54-2b7e-2e06-9d0fdd719d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54-2b7e-2e06-9d0fdd719d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54-2b7e-2e06-9d0fdd719d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54-2b7e-2e06-9d0fdd719d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54-2b7e-2e06-9d0fdd719d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54-2b7e-2e06-9d0fdd719d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54-2b7e-2e06-9d0fdd719d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54-2b7e-2e06-9d0fdd719d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54-2b7e-2e06-9d0fdd719d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54-2b7e-2e06-9d0fdd719d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54-2b7e-2e06-9d0fdd719d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54-2b7e-2e06-9d0fdd719d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54-2b7e-2e06-9d0fdd719d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c5-6c88-9239-0396ad7fe7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8c5-6c88-9239-0396ad7fe7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c5-6c88-9239-0396ad7fe7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8c5-6c88-9239-0396ad7fe7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c5-6c88-9239-0396ad7fe7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8c5-6c88-9239-0396ad7fe7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8c5-6c88-9239-0396ad7fe7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8c5-6c88-9239-0396ad7fe7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8c5-6c88-9239-0396ad7fe7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8c5-6c88-9239-0396ad7fe7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8c5-6c88-9239-0396ad7fe7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8c5-6c88-9239-0396ad7fe7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8c5-6c88-9239-0396ad7fe7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8c5-6c88-9239-0396ad7fe7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8c5-6c88-9239-0396ad7fe7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8c5-6c88-9239-0396ad7fe7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8c5-6c88-9239-0396ad7fe7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8c5-6c88-9239-0396ad7fe7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8c5-6c88-9239-0396ad7fe7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8c5-6c88-9239-0396ad7fe7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7a-274a-6dbd-ca4f84881a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7a-274a-6dbd-ca4f84881a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7a-274a-6dbd-ca4f84881a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7a-274a-6dbd-ca4f84881a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7a-274a-6dbd-ca4f84881a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7a-274a-6dbd-ca4f84881a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7a-274a-6dbd-ca4f84881a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7a-274a-6dbd-ca4f84881a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7a-274a-6dbd-ca4f84881a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7a-274a-6dbd-ca4f84881a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7a-274a-6dbd-ca4f84881a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7a-274a-6dbd-ca4f84881a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7a-274a-6dbd-ca4f84881a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7a-274a-6dbd-ca4f84881a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7a-274a-6dbd-ca4f84881a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7a-274a-6dbd-ca4f84881a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7a-274a-6dbd-ca4f84881a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7a-274a-6dbd-ca4f84881a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7a-274a-6dbd-ca4f84881a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7a-274a-6dbd-ca4f84881a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21-8de6-4701-204178939ca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21-8de6-4701-204178939ca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21-8de6-4701-204178939ca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21-8de6-4701-204178939ca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21-8de6-4701-204178939ca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21-8de6-4701-204178939ca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21-8de6-4701-204178939ca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21-8de6-4701-204178939ca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21-8de6-4701-204178939ca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21-8de6-4701-204178939ca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21-8de6-4701-204178939ca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21-8de6-4701-204178939ca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21-8de6-4701-204178939ca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21-8de6-4701-204178939ca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21-8de6-4701-204178939ca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21-8de6-4701-204178939ca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21-8de6-4701-204178939ca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21-8de6-4701-204178939ca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21-8de6-4701-204178939ca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21-8de6-4701-204178939ca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63f-2bcf-26c9-6ecc96241c3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63f-2bcf-26c9-6ecc96241c3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3f-2bcf-26c9-6ecc96241c3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3f-2bcf-26c9-6ecc96241c3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3f-2bcf-26c9-6ecc96241c3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3f-2bcf-26c9-6ecc96241c3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63f-2bcf-26c9-6ecc96241c3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63f-2bcf-26c9-6ecc96241c3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63f-2bcf-26c9-6ecc96241c3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63f-2bcf-26c9-6ecc96241c3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63f-2bcf-26c9-6ecc96241c3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63f-2bcf-26c9-6ecc96241c3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63f-2bcf-26c9-6ecc96241c3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63f-2bcf-26c9-6ecc96241c3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63f-2bcf-26c9-6ecc96241c3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63f-2bcf-26c9-6ecc96241c3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63f-2bcf-26c9-6ecc96241c3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63f-2bcf-26c9-6ecc96241c3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63f-2bcf-26c9-6ecc96241c3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63f-2bcf-26c9-6ecc96241c3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7d-b1bb-46be-8abe612aa6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7d-b1bb-46be-8abe612aa6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7d-b1bb-46be-8abe612aa6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7d-b1bb-46be-8abe612aa6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7d-b1bb-46be-8abe612aa6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7d-b1bb-46be-8abe612aa6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7d-b1bb-46be-8abe612aa6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e7d-b1bb-46be-8abe612aa6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7d-b1bb-46be-8abe612aa6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e7d-b1bb-46be-8abe612aa6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7d-b1bb-46be-8abe612aa6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e7d-b1bb-46be-8abe612aa6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7d-b1bb-46be-8abe612aa6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e7d-b1bb-46be-8abe612aa6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7d-b1bb-46be-8abe612aa6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e7d-b1bb-46be-8abe612aa6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7d-b1bb-46be-8abe612aa6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e7d-b1bb-46be-8abe612aa6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7d-b1bb-46be-8abe612aa6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7d-b1bb-46be-8abe612aa6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3e6-8acb-5e9d-c27f84cc34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3e6-8acb-5e9d-c27f84cc34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3e6-8acb-5e9d-c27f84cc34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3e6-8acb-5e9d-c27f84cc34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3e6-8acb-5e9d-c27f84cc34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3e6-8acb-5e9d-c27f84cc34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3e6-8acb-5e9d-c27f84cc34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3e6-8acb-5e9d-c27f84cc34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3e6-8acb-5e9d-c27f84cc34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3e6-8acb-5e9d-c27f84cc34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3e6-8acb-5e9d-c27f84cc34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3e6-8acb-5e9d-c27f84cc34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3e6-8acb-5e9d-c27f84cc34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3e6-8acb-5e9d-c27f84cc34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3e6-8acb-5e9d-c27f84cc34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3e6-8acb-5e9d-c27f84cc34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3e6-8acb-5e9d-c27f84cc34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3e6-8acb-5e9d-c27f84cc34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3e6-8acb-5e9d-c27f84cc34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3e6-8acb-5e9d-c27f84cc34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c7-c9e5-6926-1053921370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c7-c9e5-6926-1053921370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c7-c9e5-6926-1053921370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c7-c9e5-6926-1053921370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c7-c9e5-6926-1053921370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c7-c9e5-6926-1053921370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c7-c9e5-6926-1053921370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c7-c9e5-6926-1053921370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c7-c9e5-6926-1053921370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c7-c9e5-6926-1053921370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c7-c9e5-6926-1053921370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c7-c9e5-6926-1053921370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c7-c9e5-6926-1053921370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c7-c9e5-6926-1053921370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c7-c9e5-6926-1053921370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c7-c9e5-6926-1053921370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c7-c9e5-6926-1053921370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c7-c9e5-6926-1053921370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c7-c9e5-6926-1053921370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c7-c9e5-6926-1053921370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74-79b5-61a0-39b4c8a413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c74-79b5-61a0-39b4c8a413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74-79b5-61a0-39b4c8a413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c74-79b5-61a0-39b4c8a413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c74-79b5-61a0-39b4c8a413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c74-79b5-61a0-39b4c8a413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c74-79b5-61a0-39b4c8a413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c74-79b5-61a0-39b4c8a413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c74-79b5-61a0-39b4c8a413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c74-79b5-61a0-39b4c8a413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c74-79b5-61a0-39b4c8a413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c74-79b5-61a0-39b4c8a413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c74-79b5-61a0-39b4c8a413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c74-79b5-61a0-39b4c8a413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c74-79b5-61a0-39b4c8a413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c74-79b5-61a0-39b4c8a413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c74-79b5-61a0-39b4c8a413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c74-79b5-61a0-39b4c8a413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c74-79b5-61a0-39b4c8a413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c74-79b5-61a0-39b4c8a413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8e-06ff-b481-c6f4100b91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f8e-06ff-b481-c6f4100b91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f8e-06ff-b481-c6f4100b91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8e-06ff-b481-c6f4100b91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8e-06ff-b481-c6f4100b91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f8e-06ff-b481-c6f4100b91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f8e-06ff-b481-c6f4100b91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f8e-06ff-b481-c6f4100b91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f8e-06ff-b481-c6f4100b91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f8e-06ff-b481-c6f4100b91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f8e-06ff-b481-c6f4100b91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f8e-06ff-b481-c6f4100b91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f8e-06ff-b481-c6f4100b91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f8e-06ff-b481-c6f4100b91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f8e-06ff-b481-c6f4100b91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f8e-06ff-b481-c6f4100b91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f8e-06ff-b481-c6f4100b91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f8e-06ff-b481-c6f4100b91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f8e-06ff-b481-c6f4100b91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f8e-06ff-b481-c6f4100b91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e1-a69c-b8b0-3bf3005151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e1-a69c-b8b0-3bf3005151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e1-a69c-b8b0-3bf3005151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e1-a69c-b8b0-3bf3005151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e1-a69c-b8b0-3bf3005151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e1-a69c-b8b0-3bf3005151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e1-a69c-b8b0-3bf3005151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e1-a69c-b8b0-3bf3005151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e1-a69c-b8b0-3bf3005151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e1-a69c-b8b0-3bf3005151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e1-a69c-b8b0-3bf3005151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e1-a69c-b8b0-3bf3005151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e1-a69c-b8b0-3bf3005151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e1-a69c-b8b0-3bf3005151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e1-a69c-b8b0-3bf3005151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e1-a69c-b8b0-3bf3005151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e1-a69c-b8b0-3bf3005151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e1-a69c-b8b0-3bf3005151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e1-a69c-b8b0-3bf3005151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e1-a69c-b8b0-3bf3005151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af-42b1-0c18-e6c630e1298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baf-42b1-0c18-e6c630e1298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af-42b1-0c18-e6c630e1298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baf-42b1-0c18-e6c630e1298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af-42b1-0c18-e6c630e1298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baf-42b1-0c18-e6c630e1298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af-42b1-0c18-e6c630e1298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baf-42b1-0c18-e6c630e1298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af-42b1-0c18-e6c630e1298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baf-42b1-0c18-e6c630e1298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baf-42b1-0c18-e6c630e1298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baf-42b1-0c18-e6c630e1298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baf-42b1-0c18-e6c630e1298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baf-42b1-0c18-e6c630e1298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baf-42b1-0c18-e6c630e1298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baf-42b1-0c18-e6c630e1298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baf-42b1-0c18-e6c630e1298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baf-42b1-0c18-e6c630e1298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baf-42b1-0c18-e6c630e1298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baf-42b1-0c18-e6c630e1298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463-301a-6302-4800d21868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463-301a-6302-4800d21868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63-301a-6302-4800d21868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463-301a-6302-4800d21868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63-301a-6302-4800d21868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463-301a-6302-4800d21868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463-301a-6302-4800d21868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463-301a-6302-4800d21868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463-301a-6302-4800d21868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463-301a-6302-4800d21868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463-301a-6302-4800d21868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463-301a-6302-4800d21868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463-301a-6302-4800d21868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463-301a-6302-4800d21868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463-301a-6302-4800d21868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463-301a-6302-4800d21868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463-301a-6302-4800d21868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463-301a-6302-4800d21868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463-301a-6302-4800d21868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463-301a-6302-4800d21868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b9-4e9c-5418-5eaaa0be65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b9-4e9c-5418-5eaaa0be65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b9-4e9c-5418-5eaaa0be65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b9-4e9c-5418-5eaaa0be65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b9-4e9c-5418-5eaaa0be65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b9-4e9c-5418-5eaaa0be65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b9-4e9c-5418-5eaaa0be65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1b9-4e9c-5418-5eaaa0be65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1b9-4e9c-5418-5eaaa0be65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1b9-4e9c-5418-5eaaa0be65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1b9-4e9c-5418-5eaaa0be65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1b9-4e9c-5418-5eaaa0be65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1b9-4e9c-5418-5eaaa0be65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1b9-4e9c-5418-5eaaa0be65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1b9-4e9c-5418-5eaaa0be65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1b9-4e9c-5418-5eaaa0be65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1b9-4e9c-5418-5eaaa0be65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1b9-4e9c-5418-5eaaa0be65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1b9-4e9c-5418-5eaaa0be65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1b9-4e9c-5418-5eaaa0be65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55-ccc0-758c-c4bcb5d2d79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55-ccc0-758c-c4bcb5d2d79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55-ccc0-758c-c4bcb5d2d79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55-ccc0-758c-c4bcb5d2d79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55-ccc0-758c-c4bcb5d2d79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55-ccc0-758c-c4bcb5d2d79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55-ccc0-758c-c4bcb5d2d79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55-ccc0-758c-c4bcb5d2d79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55-ccc0-758c-c4bcb5d2d79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55-ccc0-758c-c4bcb5d2d79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55-ccc0-758c-c4bcb5d2d79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55-ccc0-758c-c4bcb5d2d79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55-ccc0-758c-c4bcb5d2d79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55-ccc0-758c-c4bcb5d2d79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55-ccc0-758c-c4bcb5d2d79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55-ccc0-758c-c4bcb5d2d79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55-ccc0-758c-c4bcb5d2d79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55-ccc0-758c-c4bcb5d2d79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55-ccc0-758c-c4bcb5d2d79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55-ccc0-758c-c4bcb5d2d79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a5-0f6d-50ab-47953179b59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a5-0f6d-50ab-47953179b59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a5-0f6d-50ab-47953179b59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a5-0f6d-50ab-47953179b59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a5-0f6d-50ab-47953179b59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a5-0f6d-50ab-47953179b59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a5-0f6d-50ab-47953179b59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a5-0f6d-50ab-47953179b59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a5-0f6d-50ab-47953179b59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a5-0f6d-50ab-47953179b59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a5-0f6d-50ab-47953179b59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a5-0f6d-50ab-47953179b59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a5-0f6d-50ab-47953179b59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a5-0f6d-50ab-47953179b59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a5-0f6d-50ab-47953179b59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a5-0f6d-50ab-47953179b59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a5-0f6d-50ab-47953179b59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a5-0f6d-50ab-47953179b59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a5-0f6d-50ab-47953179b59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a5-0f6d-50ab-47953179b59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98-c52f-3e01-3b93313f2c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98-c52f-3e01-3b93313f2c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98-c52f-3e01-3b93313f2c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98-c52f-3e01-3b93313f2c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98-c52f-3e01-3b93313f2c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98-c52f-3e01-3b93313f2c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f98-c52f-3e01-3b93313f2c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f98-c52f-3e01-3b93313f2c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f98-c52f-3e01-3b93313f2c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f98-c52f-3e01-3b93313f2c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98-c52f-3e01-3b93313f2c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f98-c52f-3e01-3b93313f2c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f98-c52f-3e01-3b93313f2c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f98-c52f-3e01-3b93313f2c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f98-c52f-3e01-3b93313f2c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f98-c52f-3e01-3b93313f2c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f98-c52f-3e01-3b93313f2c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f98-c52f-3e01-3b93313f2c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f98-c52f-3e01-3b93313f2c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f98-c52f-3e01-3b93313f2c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1a-0b43-70d9-34851bbf10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1a-0b43-70d9-34851bbf10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1a-0b43-70d9-34851bbf10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1a-0b43-70d9-34851bbf10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1a-0b43-70d9-34851bbf10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1a-0b43-70d9-34851bbf10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1a-0b43-70d9-34851bbf10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1a-0b43-70d9-34851bbf10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1a-0b43-70d9-34851bbf10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1a-0b43-70d9-34851bbf10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1a-0b43-70d9-34851bbf10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1a-0b43-70d9-34851bbf10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1a-0b43-70d9-34851bbf10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1a-0b43-70d9-34851bbf10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1a-0b43-70d9-34851bbf10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1a-0b43-70d9-34851bbf10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1a-0b43-70d9-34851bbf10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1a-0b43-70d9-34851bbf10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1a-0b43-70d9-34851bbf10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1a-0b43-70d9-34851bbf10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7a7-5fca-2043-2f3f362c91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7a7-5fca-2043-2f3f362c91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7a7-5fca-2043-2f3f362c91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7a7-5fca-2043-2f3f362c91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7a7-5fca-2043-2f3f362c91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7a7-5fca-2043-2f3f362c91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7a7-5fca-2043-2f3f362c91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7a7-5fca-2043-2f3f362c91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7a7-5fca-2043-2f3f362c91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7a7-5fca-2043-2f3f362c91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7a7-5fca-2043-2f3f362c91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7a7-5fca-2043-2f3f362c91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7a7-5fca-2043-2f3f362c91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7a7-5fca-2043-2f3f362c91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7a7-5fca-2043-2f3f362c91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7a7-5fca-2043-2f3f362c91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7a7-5fca-2043-2f3f362c91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7a7-5fca-2043-2f3f362c91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7a7-5fca-2043-2f3f362c91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7a7-5fca-2043-2f3f362c91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73-5c50-d45a-93444d7a4a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73-5c50-d45a-93444d7a4a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73-5c50-d45a-93444d7a4a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73-5c50-d45a-93444d7a4a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73-5c50-d45a-93444d7a4a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73-5c50-d45a-93444d7a4a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73-5c50-d45a-93444d7a4a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73-5c50-d45a-93444d7a4a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73-5c50-d45a-93444d7a4a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73-5c50-d45a-93444d7a4a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73-5c50-d45a-93444d7a4a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73-5c50-d45a-93444d7a4a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73-5c50-d45a-93444d7a4a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73-5c50-d45a-93444d7a4a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73-5c50-d45a-93444d7a4a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73-5c50-d45a-93444d7a4a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73-5c50-d45a-93444d7a4a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73-5c50-d45a-93444d7a4a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73-5c50-d45a-93444d7a4a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73-5c50-d45a-93444d7a4a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1a7-e483-9fc8-57e6a5e7192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1a7-e483-9fc8-57e6a5e7192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1a7-e483-9fc8-57e6a5e7192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1a7-e483-9fc8-57e6a5e7192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1a7-e483-9fc8-57e6a5e7192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1a7-e483-9fc8-57e6a5e7192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1a7-e483-9fc8-57e6a5e7192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1a7-e483-9fc8-57e6a5e7192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1a7-e483-9fc8-57e6a5e7192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1a7-e483-9fc8-57e6a5e7192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1a7-e483-9fc8-57e6a5e7192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1a7-e483-9fc8-57e6a5e7192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1a7-e483-9fc8-57e6a5e7192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1a7-e483-9fc8-57e6a5e7192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1a7-e483-9fc8-57e6a5e7192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1a7-e483-9fc8-57e6a5e7192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1a7-e483-9fc8-57e6a5e7192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1a7-e483-9fc8-57e6a5e7192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1a7-e483-9fc8-57e6a5e7192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1a7-e483-9fc8-57e6a5e7192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bf-cac9-46f5-4f08e8aad3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bf-cac9-46f5-4f08e8aad3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bf-cac9-46f5-4f08e8aad3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bf-cac9-46f5-4f08e8aad3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bf-cac9-46f5-4f08e8aad3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bf-cac9-46f5-4f08e8aad3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bf-cac9-46f5-4f08e8aad3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bf-cac9-46f5-4f08e8aad3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bf-cac9-46f5-4f08e8aad3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bf-cac9-46f5-4f08e8aad3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bf-cac9-46f5-4f08e8aad3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bf-cac9-46f5-4f08e8aad3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bf-cac9-46f5-4f08e8aad3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bf-cac9-46f5-4f08e8aad3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bf-cac9-46f5-4f08e8aad3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bf-cac9-46f5-4f08e8aad3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bf-cac9-46f5-4f08e8aad3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bf-cac9-46f5-4f08e8aad3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bf-cac9-46f5-4f08e8aad3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bf-cac9-46f5-4f08e8aad3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d58-71ed-a7e7-247e06f9b22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d58-71ed-a7e7-247e06f9b22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d58-71ed-a7e7-247e06f9b22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d58-71ed-a7e7-247e06f9b22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d58-71ed-a7e7-247e06f9b22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d58-71ed-a7e7-247e06f9b22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d58-71ed-a7e7-247e06f9b22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d58-71ed-a7e7-247e06f9b22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d58-71ed-a7e7-247e06f9b22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d58-71ed-a7e7-247e06f9b22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d58-71ed-a7e7-247e06f9b22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d58-71ed-a7e7-247e06f9b22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d58-71ed-a7e7-247e06f9b22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d58-71ed-a7e7-247e06f9b22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d58-71ed-a7e7-247e06f9b22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d58-71ed-a7e7-247e06f9b22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d58-71ed-a7e7-247e06f9b22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d58-71ed-a7e7-247e06f9b22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d58-71ed-a7e7-247e06f9b22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d58-71ed-a7e7-247e06f9b22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13-bb5e-56bc-890a48672e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13-bb5e-56bc-890a48672e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13-bb5e-56bc-890a48672e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13-bb5e-56bc-890a48672e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13-bb5e-56bc-890a48672e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13-bb5e-56bc-890a48672e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13-bb5e-56bc-890a48672e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13-bb5e-56bc-890a48672e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13-bb5e-56bc-890a48672e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13-bb5e-56bc-890a48672e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13-bb5e-56bc-890a48672e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13-bb5e-56bc-890a48672e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13-bb5e-56bc-890a48672e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13-bb5e-56bc-890a48672e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13-bb5e-56bc-890a48672e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13-bb5e-56bc-890a48672e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13-bb5e-56bc-890a48672e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13-bb5e-56bc-890a48672e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13-bb5e-56bc-890a48672e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13-bb5e-56bc-890a48672e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82-2adf-4bbe-5d03a00ef8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82-2adf-4bbe-5d03a00ef8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82-2adf-4bbe-5d03a00ef8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82-2adf-4bbe-5d03a00ef8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82-2adf-4bbe-5d03a00ef8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82-2adf-4bbe-5d03a00ef8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82-2adf-4bbe-5d03a00ef8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82-2adf-4bbe-5d03a00ef8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82-2adf-4bbe-5d03a00ef8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82-2adf-4bbe-5d03a00ef8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82-2adf-4bbe-5d03a00ef8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82-2adf-4bbe-5d03a00ef8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82-2adf-4bbe-5d03a00ef8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82-2adf-4bbe-5d03a00ef8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82-2adf-4bbe-5d03a00ef8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82-2adf-4bbe-5d03a00ef8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82-2adf-4bbe-5d03a00ef8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82-2adf-4bbe-5d03a00ef8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82-2adf-4bbe-5d03a00ef8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82-2adf-4bbe-5d03a00ef8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f5-e84e-4a52-565b843e65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f5-e84e-4a52-565b843e65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f5-e84e-4a52-565b843e65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f5-e84e-4a52-565b843e65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f5-e84e-4a52-565b843e65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f5-e84e-4a52-565b843e65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f5-e84e-4a52-565b843e65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6f5-e84e-4a52-565b843e65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6f5-e84e-4a52-565b843e65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6f5-e84e-4a52-565b843e65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6f5-e84e-4a52-565b843e65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6f5-e84e-4a52-565b843e65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6f5-e84e-4a52-565b843e65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6f5-e84e-4a52-565b843e65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6f5-e84e-4a52-565b843e65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6f5-e84e-4a52-565b843e65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6f5-e84e-4a52-565b843e65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6f5-e84e-4a52-565b843e65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6f5-e84e-4a52-565b843e65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6f5-e84e-4a52-565b843e65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81-0b24-a677-2efe4efc93b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81-0b24-a677-2efe4efc93b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81-0b24-a677-2efe4efc93b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81-0b24-a677-2efe4efc93b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81-0b24-a677-2efe4efc93b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81-0b24-a677-2efe4efc93b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81-0b24-a677-2efe4efc93b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81-0b24-a677-2efe4efc93b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81-0b24-a677-2efe4efc93b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81-0b24-a677-2efe4efc93b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81-0b24-a677-2efe4efc93b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81-0b24-a677-2efe4efc93b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81-0b24-a677-2efe4efc93b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81-0b24-a677-2efe4efc93b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81-0b24-a677-2efe4efc93b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81-0b24-a677-2efe4efc93b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81-0b24-a677-2efe4efc93b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81-0b24-a677-2efe4efc93b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81-0b24-a677-2efe4efc93b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81-0b24-a677-2efe4efc93b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c6-fff2-27da-178c76de9e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c6-fff2-27da-178c76de9e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c6-fff2-27da-178c76de9e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c6-fff2-27da-178c76de9e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c6-fff2-27da-178c76de9e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c6-fff2-27da-178c76de9e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c6-fff2-27da-178c76de9e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c6-fff2-27da-178c76de9e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c6-fff2-27da-178c76de9e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c6-fff2-27da-178c76de9e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c6-fff2-27da-178c76de9e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c6-fff2-27da-178c76de9e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c6-fff2-27da-178c76de9e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c6-fff2-27da-178c76de9e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c6-fff2-27da-178c76de9e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c6-fff2-27da-178c76de9e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c6-fff2-27da-178c76de9e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c6-fff2-27da-178c76de9e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c6-fff2-27da-178c76de9e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c6-fff2-27da-178c76de9e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a7-c2ca-5a9e-cccd6a7f7ed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a7-c2ca-5a9e-cccd6a7f7ed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a7-c2ca-5a9e-cccd6a7f7ed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a7-c2ca-5a9e-cccd6a7f7ed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a7-c2ca-5a9e-cccd6a7f7ed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a7-c2ca-5a9e-cccd6a7f7ed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a7-c2ca-5a9e-cccd6a7f7ed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a7-c2ca-5a9e-cccd6a7f7ed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a7-c2ca-5a9e-cccd6a7f7ed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a7-c2ca-5a9e-cccd6a7f7ed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a7-c2ca-5a9e-cccd6a7f7ed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a7-c2ca-5a9e-cccd6a7f7ed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a7-c2ca-5a9e-cccd6a7f7ed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a7-c2ca-5a9e-cccd6a7f7ed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a7-c2ca-5a9e-cccd6a7f7ed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a7-c2ca-5a9e-cccd6a7f7ed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a7-c2ca-5a9e-cccd6a7f7ed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a7-c2ca-5a9e-cccd6a7f7ed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a7-c2ca-5a9e-cccd6a7f7ed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a7-c2ca-5a9e-cccd6a7f7ed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d2-185a-2cb0-1463ff1520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d2-185a-2cb0-1463ff1520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d2-185a-2cb0-1463ff1520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d2-185a-2cb0-1463ff1520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d2-185a-2cb0-1463ff1520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d2-185a-2cb0-1463ff1520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d2-185a-2cb0-1463ff1520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d2-185a-2cb0-1463ff1520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d2-185a-2cb0-1463ff1520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d2-185a-2cb0-1463ff1520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d2-185a-2cb0-1463ff1520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d2-185a-2cb0-1463ff1520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d2-185a-2cb0-1463ff1520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d2-185a-2cb0-1463ff1520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d2-185a-2cb0-1463ff1520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d2-185a-2cb0-1463ff1520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d2-185a-2cb0-1463ff1520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d2-185a-2cb0-1463ff1520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d2-185a-2cb0-1463ff1520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d2-185a-2cb0-1463ff1520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2f8-3e3b-dfc8-61ee1e7f6e1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2f8-3e3b-dfc8-61ee1e7f6e1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2f8-3e3b-dfc8-61ee1e7f6e1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2f8-3e3b-dfc8-61ee1e7f6e1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2f8-3e3b-dfc8-61ee1e7f6e1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2f8-3e3b-dfc8-61ee1e7f6e1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2f8-3e3b-dfc8-61ee1e7f6e1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2f8-3e3b-dfc8-61ee1e7f6e1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2f8-3e3b-dfc8-61ee1e7f6e1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2f8-3e3b-dfc8-61ee1e7f6e1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2f8-3e3b-dfc8-61ee1e7f6e1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2f8-3e3b-dfc8-61ee1e7f6e1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2f8-3e3b-dfc8-61ee1e7f6e1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2f8-3e3b-dfc8-61ee1e7f6e1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2f8-3e3b-dfc8-61ee1e7f6e1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2f8-3e3b-dfc8-61ee1e7f6e1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2f8-3e3b-dfc8-61ee1e7f6e1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2f8-3e3b-dfc8-61ee1e7f6e1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2f8-3e3b-dfc8-61ee1e7f6e1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2f8-3e3b-dfc8-61ee1e7f6e1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e5-116b-733b-34f82bbf31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ae5-116b-733b-34f82bbf31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e5-116b-733b-34f82bbf31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ae5-116b-733b-34f82bbf31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e5-116b-733b-34f82bbf31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ae5-116b-733b-34f82bbf31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ae5-116b-733b-34f82bbf31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ae5-116b-733b-34f82bbf31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ae5-116b-733b-34f82bbf31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ae5-116b-733b-34f82bbf31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ae5-116b-733b-34f82bbf31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ae5-116b-733b-34f82bbf31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ae5-116b-733b-34f82bbf31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ae5-116b-733b-34f82bbf31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ae5-116b-733b-34f82bbf31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ae5-116b-733b-34f82bbf31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ae5-116b-733b-34f82bbf31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ae5-116b-733b-34f82bbf31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ae5-116b-733b-34f82bbf31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ae5-116b-733b-34f82bbf31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b5-e014-2085-cbfa24924a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b5-e014-2085-cbfa24924a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b5-e014-2085-cbfa24924a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b5-e014-2085-cbfa24924a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b5-e014-2085-cbfa24924a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b5-e014-2085-cbfa24924a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b5-e014-2085-cbfa24924a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b5-e014-2085-cbfa24924a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b5-e014-2085-cbfa24924a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b5-e014-2085-cbfa24924a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b5-e014-2085-cbfa24924a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b5-e014-2085-cbfa24924a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b5-e014-2085-cbfa24924a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b5-e014-2085-cbfa24924a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b5-e014-2085-cbfa24924a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b5-e014-2085-cbfa24924a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b5-e014-2085-cbfa24924a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b5-e014-2085-cbfa24924a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b5-e014-2085-cbfa24924a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b5-e014-2085-cbfa24924a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8ee-2066-4035-eb4b0eb111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8ee-2066-4035-eb4b0eb111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8ee-2066-4035-eb4b0eb111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8ee-2066-4035-eb4b0eb111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8ee-2066-4035-eb4b0eb111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8ee-2066-4035-eb4b0eb111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8ee-2066-4035-eb4b0eb111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8ee-2066-4035-eb4b0eb111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8ee-2066-4035-eb4b0eb111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8ee-2066-4035-eb4b0eb111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8ee-2066-4035-eb4b0eb111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8ee-2066-4035-eb4b0eb111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8ee-2066-4035-eb4b0eb111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8ee-2066-4035-eb4b0eb111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8ee-2066-4035-eb4b0eb111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8ee-2066-4035-eb4b0eb111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8ee-2066-4035-eb4b0eb111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8ee-2066-4035-eb4b0eb111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8ee-2066-4035-eb4b0eb111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8ee-2066-4035-eb4b0eb111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fa-952c-135f-8f340d0b6f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fa-952c-135f-8f340d0b6f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fa-952c-135f-8f340d0b6f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fa-952c-135f-8f340d0b6f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fa-952c-135f-8f340d0b6f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fa-952c-135f-8f340d0b6f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fa-952c-135f-8f340d0b6f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fa-952c-135f-8f340d0b6f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fa-952c-135f-8f340d0b6f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fa-952c-135f-8f340d0b6f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fa-952c-135f-8f340d0b6f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fa-952c-135f-8f340d0b6f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fa-952c-135f-8f340d0b6f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fa-952c-135f-8f340d0b6f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fa-952c-135f-8f340d0b6f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fa-952c-135f-8f340d0b6f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fa-952c-135f-8f340d0b6f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fa-952c-135f-8f340d0b6f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fa-952c-135f-8f340d0b6f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fa-952c-135f-8f340d0b6f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6a6-1416-dfdd-e7999b45e18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6a6-1416-dfdd-e7999b45e18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6a6-1416-dfdd-e7999b45e18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6a6-1416-dfdd-e7999b45e18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6a6-1416-dfdd-e7999b45e18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6a6-1416-dfdd-e7999b45e18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6a6-1416-dfdd-e7999b45e18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6a6-1416-dfdd-e7999b45e18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6a6-1416-dfdd-e7999b45e18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6a6-1416-dfdd-e7999b45e18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6a6-1416-dfdd-e7999b45e18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6a6-1416-dfdd-e7999b45e18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6a6-1416-dfdd-e7999b45e18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6a6-1416-dfdd-e7999b45e18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6a6-1416-dfdd-e7999b45e18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6a6-1416-dfdd-e7999b45e18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6a6-1416-dfdd-e7999b45e18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6a6-1416-dfdd-e7999b45e18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6a6-1416-dfdd-e7999b45e18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6a6-1416-dfdd-e7999b45e18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9c-54ca-9448-05960bab0c9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49c-54ca-9448-05960bab0c9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49c-54ca-9448-05960bab0c9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49c-54ca-9448-05960bab0c9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49c-54ca-9448-05960bab0c9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49c-54ca-9448-05960bab0c9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49c-54ca-9448-05960bab0c9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49c-54ca-9448-05960bab0c9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49c-54ca-9448-05960bab0c9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49c-54ca-9448-05960bab0c9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49c-54ca-9448-05960bab0c9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49c-54ca-9448-05960bab0c9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49c-54ca-9448-05960bab0c9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49c-54ca-9448-05960bab0c9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49c-54ca-9448-05960bab0c9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49c-54ca-9448-05960bab0c9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49c-54ca-9448-05960bab0c9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49c-54ca-9448-05960bab0c9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49c-54ca-9448-05960bab0c9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49c-54ca-9448-05960bab0c9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a3-1333-a06f-aaef5f8d5c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a3-1333-a06f-aaef5f8d5c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a3-1333-a06f-aaef5f8d5c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a3-1333-a06f-aaef5f8d5c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a3-1333-a06f-aaef5f8d5c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a3-1333-a06f-aaef5f8d5c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a3-1333-a06f-aaef5f8d5c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a3-1333-a06f-aaef5f8d5c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a3-1333-a06f-aaef5f8d5c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a3-1333-a06f-aaef5f8d5c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a3-1333-a06f-aaef5f8d5c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a3-1333-a06f-aaef5f8d5c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a3-1333-a06f-aaef5f8d5c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a3-1333-a06f-aaef5f8d5c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a3-1333-a06f-aaef5f8d5c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a3-1333-a06f-aaef5f8d5c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a3-1333-a06f-aaef5f8d5c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a3-1333-a06f-aaef5f8d5c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a3-1333-a06f-aaef5f8d5c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a3-1333-a06f-aaef5f8d5c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71-9ee1-dfb6-e49e6afb23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71-9ee1-dfb6-e49e6afb23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71-9ee1-dfb6-e49e6afb23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71-9ee1-dfb6-e49e6afb23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71-9ee1-dfb6-e49e6afb23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71-9ee1-dfb6-e49e6afb23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71-9ee1-dfb6-e49e6afb23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71-9ee1-dfb6-e49e6afb23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71-9ee1-dfb6-e49e6afb23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71-9ee1-dfb6-e49e6afb23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71-9ee1-dfb6-e49e6afb23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71-9ee1-dfb6-e49e6afb23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71-9ee1-dfb6-e49e6afb23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71-9ee1-dfb6-e49e6afb23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71-9ee1-dfb6-e49e6afb23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71-9ee1-dfb6-e49e6afb23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71-9ee1-dfb6-e49e6afb23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71-9ee1-dfb6-e49e6afb23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71-9ee1-dfb6-e49e6afb23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71-9ee1-dfb6-e49e6afb23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015-e120-568f-2c0e1e1891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015-e120-568f-2c0e1e1891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015-e120-568f-2c0e1e1891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015-e120-568f-2c0e1e1891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015-e120-568f-2c0e1e1891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015-e120-568f-2c0e1e1891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015-e120-568f-2c0e1e1891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015-e120-568f-2c0e1e1891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015-e120-568f-2c0e1e1891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015-e120-568f-2c0e1e1891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015-e120-568f-2c0e1e1891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015-e120-568f-2c0e1e1891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015-e120-568f-2c0e1e1891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015-e120-568f-2c0e1e1891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015-e120-568f-2c0e1e1891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015-e120-568f-2c0e1e1891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015-e120-568f-2c0e1e1891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015-e120-568f-2c0e1e1891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015-e120-568f-2c0e1e1891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015-e120-568f-2c0e1e1891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91-f2b0-13e9-34dfaa6621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91-f2b0-13e9-34dfaa6621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91-f2b0-13e9-34dfaa6621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91-f2b0-13e9-34dfaa6621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91-f2b0-13e9-34dfaa6621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91-f2b0-13e9-34dfaa6621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91-f2b0-13e9-34dfaa6621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91-f2b0-13e9-34dfaa6621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91-f2b0-13e9-34dfaa6621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91-f2b0-13e9-34dfaa6621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91-f2b0-13e9-34dfaa6621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91-f2b0-13e9-34dfaa6621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91-f2b0-13e9-34dfaa6621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91-f2b0-13e9-34dfaa6621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91-f2b0-13e9-34dfaa6621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91-f2b0-13e9-34dfaa6621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91-f2b0-13e9-34dfaa6621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91-f2b0-13e9-34dfaa6621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91-f2b0-13e9-34dfaa6621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91-f2b0-13e9-34dfaa6621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92-ee76-be0a-b77cae2509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92-ee76-be0a-b77cae2509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92-ee76-be0a-b77cae2509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92-ee76-be0a-b77cae2509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92-ee76-be0a-b77cae2509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92-ee76-be0a-b77cae2509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92-ee76-be0a-b77cae2509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92-ee76-be0a-b77cae2509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92-ee76-be0a-b77cae2509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92-ee76-be0a-b77cae2509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92-ee76-be0a-b77cae2509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92-ee76-be0a-b77cae2509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92-ee76-be0a-b77cae2509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92-ee76-be0a-b77cae2509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92-ee76-be0a-b77cae2509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92-ee76-be0a-b77cae2509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92-ee76-be0a-b77cae2509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92-ee76-be0a-b77cae2509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92-ee76-be0a-b77cae2509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92-ee76-be0a-b77cae2509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2c4-c6ab-0353-bf500283b1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2c4-c6ab-0353-bf500283b1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2c4-c6ab-0353-bf500283b1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2c4-c6ab-0353-bf500283b1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2c4-c6ab-0353-bf500283b1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2c4-c6ab-0353-bf500283b1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2c4-c6ab-0353-bf500283b1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2c4-c6ab-0353-bf500283b1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2c4-c6ab-0353-bf500283b1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2c4-c6ab-0353-bf500283b1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2c4-c6ab-0353-bf500283b1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2c4-c6ab-0353-bf500283b1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2c4-c6ab-0353-bf500283b1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2c4-c6ab-0353-bf500283b1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2c4-c6ab-0353-bf500283b1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2c4-c6ab-0353-bf500283b1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2c4-c6ab-0353-bf500283b1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2c4-c6ab-0353-bf500283b1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2c4-c6ab-0353-bf500283b1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2c4-c6ab-0353-bf500283b1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9a-16c7-9dbb-f98a6dce1e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09a-16c7-9dbb-f98a6dce1e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9a-16c7-9dbb-f98a6dce1e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9a-16c7-9dbb-f98a6dce1e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9a-16c7-9dbb-f98a6dce1e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9a-16c7-9dbb-f98a6dce1e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9a-16c7-9dbb-f98a6dce1e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9a-16c7-9dbb-f98a6dce1e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9a-16c7-9dbb-f98a6dce1e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09a-16c7-9dbb-f98a6dce1e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09a-16c7-9dbb-f98a6dce1e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09a-16c7-9dbb-f98a6dce1e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09a-16c7-9dbb-f98a6dce1e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09a-16c7-9dbb-f98a6dce1e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09a-16c7-9dbb-f98a6dce1e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09a-16c7-9dbb-f98a6dce1e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09a-16c7-9dbb-f98a6dce1e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09a-16c7-9dbb-f98a6dce1e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09a-16c7-9dbb-f98a6dce1e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09a-16c7-9dbb-f98a6dce1e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99-055e-8051-5c23b61b5e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99-055e-8051-5c23b61b5e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99-055e-8051-5c23b61b5e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99-055e-8051-5c23b61b5e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99-055e-8051-5c23b61b5e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99-055e-8051-5c23b61b5e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99-055e-8051-5c23b61b5e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99-055e-8051-5c23b61b5e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99-055e-8051-5c23b61b5e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99-055e-8051-5c23b61b5e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99-055e-8051-5c23b61b5e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99-055e-8051-5c23b61b5e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99-055e-8051-5c23b61b5e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99-055e-8051-5c23b61b5e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99-055e-8051-5c23b61b5e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99-055e-8051-5c23b61b5e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99-055e-8051-5c23b61b5e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99-055e-8051-5c23b61b5e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99-055e-8051-5c23b61b5e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99-055e-8051-5c23b61b5e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d38-d4f5-1627-45b17582ae9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d38-d4f5-1627-45b17582ae9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d38-d4f5-1627-45b17582ae9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d38-d4f5-1627-45b17582ae9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d38-d4f5-1627-45b17582ae9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d38-d4f5-1627-45b17582ae9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d38-d4f5-1627-45b17582ae9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d38-d4f5-1627-45b17582ae9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d38-d4f5-1627-45b17582ae9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d38-d4f5-1627-45b17582ae9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d38-d4f5-1627-45b17582ae9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d38-d4f5-1627-45b17582ae9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d38-d4f5-1627-45b17582ae9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d38-d4f5-1627-45b17582ae9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d38-d4f5-1627-45b17582ae9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d38-d4f5-1627-45b17582ae9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d38-d4f5-1627-45b17582ae9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d38-d4f5-1627-45b17582ae9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d38-d4f5-1627-45b17582ae9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d38-d4f5-1627-45b17582ae9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74-6804-bba0-1f5e8d0e75e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74-6804-bba0-1f5e8d0e75e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74-6804-bba0-1f5e8d0e75e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74-6804-bba0-1f5e8d0e75e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74-6804-bba0-1f5e8d0e75e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74-6804-bba0-1f5e8d0e75e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74-6804-bba0-1f5e8d0e75e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74-6804-bba0-1f5e8d0e75e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74-6804-bba0-1f5e8d0e75e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74-6804-bba0-1f5e8d0e75e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74-6804-bba0-1f5e8d0e75e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74-6804-bba0-1f5e8d0e75e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74-6804-bba0-1f5e8d0e75e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74-6804-bba0-1f5e8d0e75e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74-6804-bba0-1f5e8d0e75e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74-6804-bba0-1f5e8d0e75e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74-6804-bba0-1f5e8d0e75e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74-6804-bba0-1f5e8d0e75e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74-6804-bba0-1f5e8d0e75e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74-6804-bba0-1f5e8d0e75e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eef-f006-21a6-88f86cefa0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eef-f006-21a6-88f86cefa0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eef-f006-21a6-88f86cefa0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eef-f006-21a6-88f86cefa0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eef-f006-21a6-88f86cefa0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eef-f006-21a6-88f86cefa0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eef-f006-21a6-88f86cefa0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eef-f006-21a6-88f86cefa0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eef-f006-21a6-88f86cefa0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eef-f006-21a6-88f86cefa0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eef-f006-21a6-88f86cefa0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eef-f006-21a6-88f86cefa0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eef-f006-21a6-88f86cefa0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eef-f006-21a6-88f86cefa0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eef-f006-21a6-88f86cefa0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eef-f006-21a6-88f86cefa0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eef-f006-21a6-88f86cefa0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eef-f006-21a6-88f86cefa0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eef-f006-21a6-88f86cefa0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eef-f006-21a6-88f86cefa0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63-6b36-e57f-8d40a6afecb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63-6b36-e57f-8d40a6afecb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63-6b36-e57f-8d40a6afecb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63-6b36-e57f-8d40a6afecb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63-6b36-e57f-8d40a6afecb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63-6b36-e57f-8d40a6afecb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63-6b36-e57f-8d40a6afecb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63-6b36-e57f-8d40a6afecb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63-6b36-e57f-8d40a6afecb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63-6b36-e57f-8d40a6afecb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63-6b36-e57f-8d40a6afecb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63-6b36-e57f-8d40a6afecb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63-6b36-e57f-8d40a6afecb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63-6b36-e57f-8d40a6afecb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63-6b36-e57f-8d40a6afecb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63-6b36-e57f-8d40a6afecb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63-6b36-e57f-8d40a6afecb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63-6b36-e57f-8d40a6afecb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63-6b36-e57f-8d40a6afecb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63-6b36-e57f-8d40a6afecb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a1-52d3-456e-de27febfdee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a1-52d3-456e-de27febfdee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a1-52d3-456e-de27febfdee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a1-52d3-456e-de27febfdee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a1-52d3-456e-de27febfdee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a1-52d3-456e-de27febfdee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a1-52d3-456e-de27febfdee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a1-52d3-456e-de27febfdee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a1-52d3-456e-de27febfdee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a1-52d3-456e-de27febfdee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a1-52d3-456e-de27febfdee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a1-52d3-456e-de27febfdee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a1-52d3-456e-de27febfdee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a1-52d3-456e-de27febfdee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a1-52d3-456e-de27febfdee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a1-52d3-456e-de27febfdee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a1-52d3-456e-de27febfdee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a1-52d3-456e-de27febfdee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a1-52d3-456e-de27febfdee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a1-52d3-456e-de27febfdee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b35-8831-e647-279dbd0318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b35-8831-e647-279dbd0318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b35-8831-e647-279dbd0318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b35-8831-e647-279dbd0318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b35-8831-e647-279dbd0318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b35-8831-e647-279dbd0318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b35-8831-e647-279dbd0318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b35-8831-e647-279dbd0318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b35-8831-e647-279dbd0318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b35-8831-e647-279dbd0318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b35-8831-e647-279dbd0318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b35-8831-e647-279dbd0318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b35-8831-e647-279dbd0318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b35-8831-e647-279dbd0318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b35-8831-e647-279dbd0318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b35-8831-e647-279dbd0318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b35-8831-e647-279dbd0318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b35-8831-e647-279dbd0318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b35-8831-e647-279dbd0318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b35-8831-e647-279dbd0318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7f-7a17-9b62-78e11739a1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87f-7a17-9b62-78e11739a1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7f-7a17-9b62-78e11739a1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7f-7a17-9b62-78e11739a1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7f-7a17-9b62-78e11739a1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7f-7a17-9b62-78e11739a1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7f-7a17-9b62-78e11739a1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7f-7a17-9b62-78e11739a1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7f-7a17-9b62-78e11739a1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7f-7a17-9b62-78e11739a1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7f-7a17-9b62-78e11739a1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7f-7a17-9b62-78e11739a1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7f-7a17-9b62-78e11739a1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87f-7a17-9b62-78e11739a1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87f-7a17-9b62-78e11739a1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87f-7a17-9b62-78e11739a1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87f-7a17-9b62-78e11739a1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87f-7a17-9b62-78e11739a1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87f-7a17-9b62-78e11739a1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87f-7a17-9b62-78e11739a1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6.111111111111111</c:v>
                </c:pt>
                <c:pt idx="1">
                  <c:v>5.566368236667963</c:v>
                </c:pt>
                <c:pt idx="2">
                  <c:v>100</c:v>
                </c:pt>
                <c:pt idx="3">
                  <c:v>87.1951219512195</c:v>
                </c:pt>
                <c:pt idx="4">
                  <c:v>17.91979949874687</c:v>
                </c:pt>
                <c:pt idx="5">
                  <c:v>89.375</c:v>
                </c:pt>
                <c:pt idx="6">
                  <c:v>54.58015267175572</c:v>
                </c:pt>
                <c:pt idx="7">
                  <c:v>24.912891986062718</c:v>
                </c:pt>
                <c:pt idx="8">
                  <c:v>13.593155893536121</c:v>
                </c:pt>
                <c:pt idx="9">
                  <c:v>3.822507350975675</c:v>
                </c:pt>
                <c:pt idx="10">
                  <c:v>3.5273803650715343</c:v>
                </c:pt>
                <c:pt idx="11">
                  <c:v>3.6184210526315788</c:v>
                </c:pt>
                <c:pt idx="12">
                  <c:v>8.677184466019417</c:v>
                </c:pt>
                <c:pt idx="13">
                  <c:v>22.34375</c:v>
                </c:pt>
                <c:pt idx="14">
                  <c:v>4.951523545706371</c:v>
                </c:pt>
                <c:pt idx="15">
                  <c:v>6.378233719892952</c:v>
                </c:pt>
                <c:pt idx="16">
                  <c:v>7.65115034777956</c:v>
                </c:pt>
                <c:pt idx="17">
                  <c:v>5.968280467445743</c:v>
                </c:pt>
                <c:pt idx="18">
                  <c:v>6.111111111111111</c:v>
                </c:pt>
                <c:pt idx="19">
                  <c:v>10.608308605341245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2a4-63a8-e9b7-38ecd8a492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2a4-63a8-e9b7-38ecd8a492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2a4-63a8-e9b7-38ecd8a492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2a4-63a8-e9b7-38ecd8a492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2a4-63a8-e9b7-38ecd8a492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2a4-63a8-e9b7-38ecd8a492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2a4-63a8-e9b7-38ecd8a492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2a4-63a8-e9b7-38ecd8a492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2a4-63a8-e9b7-38ecd8a492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2a4-63a8-e9b7-38ecd8a492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2a4-63a8-e9b7-38ecd8a492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2a4-63a8-e9b7-38ecd8a492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2a4-63a8-e9b7-38ecd8a492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2a4-63a8-e9b7-38ecd8a492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2a4-63a8-e9b7-38ecd8a492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2a4-63a8-e9b7-38ecd8a492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2a4-63a8-e9b7-38ecd8a492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2a4-63a8-e9b7-38ecd8a492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2a4-63a8-e9b7-38ecd8a492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2a4-63a8-e9b7-38ecd8a492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94-a417-f227-32a767f8ad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94-a417-f227-32a767f8ad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94-a417-f227-32a767f8ad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94-a417-f227-32a767f8ad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94-a417-f227-32a767f8ad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94-a417-f227-32a767f8ad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94-a417-f227-32a767f8ad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94-a417-f227-32a767f8ad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94-a417-f227-32a767f8ad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94-a417-f227-32a767f8ad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94-a417-f227-32a767f8ad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94-a417-f227-32a767f8ad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94-a417-f227-32a767f8ad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94-a417-f227-32a767f8ad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94-a417-f227-32a767f8ad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94-a417-f227-32a767f8ad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94-a417-f227-32a767f8ad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94-a417-f227-32a767f8ad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94-a417-f227-32a767f8ad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94-a417-f227-32a767f8ad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81-4fca-0c81-0ae4d0d42a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481-4fca-0c81-0ae4d0d42a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81-4fca-0c81-0ae4d0d42a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481-4fca-0c81-0ae4d0d42a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81-4fca-0c81-0ae4d0d42a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81-4fca-0c81-0ae4d0d42a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81-4fca-0c81-0ae4d0d42a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81-4fca-0c81-0ae4d0d42a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81-4fca-0c81-0ae4d0d42a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81-4fca-0c81-0ae4d0d42a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81-4fca-0c81-0ae4d0d42a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481-4fca-0c81-0ae4d0d42a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481-4fca-0c81-0ae4d0d42a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481-4fca-0c81-0ae4d0d42a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481-4fca-0c81-0ae4d0d42a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481-4fca-0c81-0ae4d0d42a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481-4fca-0c81-0ae4d0d42a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481-4fca-0c81-0ae4d0d42a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481-4fca-0c81-0ae4d0d42a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481-4fca-0c81-0ae4d0d42a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6e-2ea3-c7ef-88c53c6f2f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46e-2ea3-c7ef-88c53c6f2f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6e-2ea3-c7ef-88c53c6f2f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46e-2ea3-c7ef-88c53c6f2f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6e-2ea3-c7ef-88c53c6f2f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6e-2ea3-c7ef-88c53c6f2f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6e-2ea3-c7ef-88c53c6f2f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6e-2ea3-c7ef-88c53c6f2f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6e-2ea3-c7ef-88c53c6f2f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6e-2ea3-c7ef-88c53c6f2f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6e-2ea3-c7ef-88c53c6f2f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46e-2ea3-c7ef-88c53c6f2f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46e-2ea3-c7ef-88c53c6f2f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46e-2ea3-c7ef-88c53c6f2f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46e-2ea3-c7ef-88c53c6f2f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46e-2ea3-c7ef-88c53c6f2f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46e-2ea3-c7ef-88c53c6f2f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46e-2ea3-c7ef-88c53c6f2f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46e-2ea3-c7ef-88c53c6f2f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46e-2ea3-c7ef-88c53c6f2f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cd-4c0c-f1ab-e698c81cfa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ecd-4c0c-f1ab-e698c81cfa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cd-4c0c-f1ab-e698c81cfa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ecd-4c0c-f1ab-e698c81cfa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ecd-4c0c-f1ab-e698c81cfa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ecd-4c0c-f1ab-e698c81cfa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ecd-4c0c-f1ab-e698c81cfa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ecd-4c0c-f1ab-e698c81cfa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ecd-4c0c-f1ab-e698c81cfa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ecd-4c0c-f1ab-e698c81cfa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ecd-4c0c-f1ab-e698c81cfa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ecd-4c0c-f1ab-e698c81cfa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ecd-4c0c-f1ab-e698c81cfa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ecd-4c0c-f1ab-e698c81cfa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ecd-4c0c-f1ab-e698c81cfa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ecd-4c0c-f1ab-e698c81cfa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ecd-4c0c-f1ab-e698c81cfa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ecd-4c0c-f1ab-e698c81cfa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ecd-4c0c-f1ab-e698c81cfa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ecd-4c0c-f1ab-e698c81cfa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74-e39c-72ec-c7f94a264c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74-e39c-72ec-c7f94a264c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74-e39c-72ec-c7f94a264c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74-e39c-72ec-c7f94a264c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74-e39c-72ec-c7f94a264c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74-e39c-72ec-c7f94a264c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74-e39c-72ec-c7f94a264c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74-e39c-72ec-c7f94a264c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74-e39c-72ec-c7f94a264c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74-e39c-72ec-c7f94a264c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74-e39c-72ec-c7f94a264c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74-e39c-72ec-c7f94a264c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74-e39c-72ec-c7f94a264c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74-e39c-72ec-c7f94a264c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74-e39c-72ec-c7f94a264c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74-e39c-72ec-c7f94a264c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74-e39c-72ec-c7f94a264c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74-e39c-72ec-c7f94a264c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74-e39c-72ec-c7f94a264c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74-e39c-72ec-c7f94a264c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61-8f7e-1352-6dc8a09676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61-8f7e-1352-6dc8a09676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61-8f7e-1352-6dc8a09676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61-8f7e-1352-6dc8a09676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61-8f7e-1352-6dc8a09676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61-8f7e-1352-6dc8a09676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61-8f7e-1352-6dc8a09676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61-8f7e-1352-6dc8a09676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61-8f7e-1352-6dc8a09676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61-8f7e-1352-6dc8a09676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61-8f7e-1352-6dc8a09676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61-8f7e-1352-6dc8a09676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61-8f7e-1352-6dc8a09676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61-8f7e-1352-6dc8a09676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61-8f7e-1352-6dc8a09676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61-8f7e-1352-6dc8a09676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61-8f7e-1352-6dc8a09676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61-8f7e-1352-6dc8a09676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61-8f7e-1352-6dc8a09676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61-8f7e-1352-6dc8a09676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b23-c339-c95b-47d370f9564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b23-c339-c95b-47d370f9564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b23-c339-c95b-47d370f9564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b23-c339-c95b-47d370f9564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b23-c339-c95b-47d370f9564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b23-c339-c95b-47d370f9564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b23-c339-c95b-47d370f9564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b23-c339-c95b-47d370f9564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b23-c339-c95b-47d370f9564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b23-c339-c95b-47d370f9564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b23-c339-c95b-47d370f9564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b23-c339-c95b-47d370f9564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b23-c339-c95b-47d370f9564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b23-c339-c95b-47d370f9564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b23-c339-c95b-47d370f9564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b23-c339-c95b-47d370f9564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b23-c339-c95b-47d370f9564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b23-c339-c95b-47d370f9564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b23-c339-c95b-47d370f9564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b23-c339-c95b-47d370f9564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287-646a-48ca-dfe72e9631e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287-646a-48ca-dfe72e9631e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287-646a-48ca-dfe72e9631e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287-646a-48ca-dfe72e9631e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287-646a-48ca-dfe72e9631e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287-646a-48ca-dfe72e9631e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287-646a-48ca-dfe72e9631e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287-646a-48ca-dfe72e9631e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287-646a-48ca-dfe72e9631e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287-646a-48ca-dfe72e9631e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287-646a-48ca-dfe72e9631e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287-646a-48ca-dfe72e9631e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287-646a-48ca-dfe72e9631e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287-646a-48ca-dfe72e9631e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287-646a-48ca-dfe72e9631e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287-646a-48ca-dfe72e9631e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287-646a-48ca-dfe72e9631e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287-646a-48ca-dfe72e9631e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287-646a-48ca-dfe72e9631e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287-646a-48ca-dfe72e9631e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41-b5d8-c3d0-6f07620fea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41-b5d8-c3d0-6f07620fea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41-b5d8-c3d0-6f07620fea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41-b5d8-c3d0-6f07620fea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41-b5d8-c3d0-6f07620fea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41-b5d8-c3d0-6f07620fea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41-b5d8-c3d0-6f07620fea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41-b5d8-c3d0-6f07620fea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41-b5d8-c3d0-6f07620fea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41-b5d8-c3d0-6f07620fea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41-b5d8-c3d0-6f07620fea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41-b5d8-c3d0-6f07620fea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41-b5d8-c3d0-6f07620fea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41-b5d8-c3d0-6f07620fea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41-b5d8-c3d0-6f07620fea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41-b5d8-c3d0-6f07620fea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41-b5d8-c3d0-6f07620fea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41-b5d8-c3d0-6f07620fea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41-b5d8-c3d0-6f07620fea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41-b5d8-c3d0-6f07620fea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708-ab63-e505-2d35d4edcec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708-ab63-e505-2d35d4edcec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708-ab63-e505-2d35d4edcec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708-ab63-e505-2d35d4edcec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08-ab63-e505-2d35d4edcec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708-ab63-e505-2d35d4edcec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708-ab63-e505-2d35d4edcec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708-ab63-e505-2d35d4edcec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708-ab63-e505-2d35d4edcec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708-ab63-e505-2d35d4edcec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708-ab63-e505-2d35d4edcec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708-ab63-e505-2d35d4edcec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708-ab63-e505-2d35d4edcec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708-ab63-e505-2d35d4edcec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708-ab63-e505-2d35d4edcec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708-ab63-e505-2d35d4edcec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708-ab63-e505-2d35d4edcec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708-ab63-e505-2d35d4edcec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708-ab63-e505-2d35d4edcec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708-ab63-e505-2d35d4edcec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4f-8e19-e6b9-d200b7c87c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4f-8e19-e6b9-d200b7c87c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a4f-8e19-e6b9-d200b7c87c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4f-8e19-e6b9-d200b7c87c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a4f-8e19-e6b9-d200b7c87c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a4f-8e19-e6b9-d200b7c87c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a4f-8e19-e6b9-d200b7c87c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a4f-8e19-e6b9-d200b7c87c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a4f-8e19-e6b9-d200b7c87c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a4f-8e19-e6b9-d200b7c87c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a4f-8e19-e6b9-d200b7c87c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a4f-8e19-e6b9-d200b7c87c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a4f-8e19-e6b9-d200b7c87c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a4f-8e19-e6b9-d200b7c87c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a4f-8e19-e6b9-d200b7c87c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a4f-8e19-e6b9-d200b7c87c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a4f-8e19-e6b9-d200b7c87c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a4f-8e19-e6b9-d200b7c87c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a4f-8e19-e6b9-d200b7c87c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a4f-8e19-e6b9-d200b7c87c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a04-812c-717d-350fd6a983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a04-812c-717d-350fd6a983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a04-812c-717d-350fd6a983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a04-812c-717d-350fd6a983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a04-812c-717d-350fd6a983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a04-812c-717d-350fd6a983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a04-812c-717d-350fd6a983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a04-812c-717d-350fd6a983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a04-812c-717d-350fd6a983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a04-812c-717d-350fd6a983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a04-812c-717d-350fd6a983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a04-812c-717d-350fd6a983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a04-812c-717d-350fd6a983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a04-812c-717d-350fd6a983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a04-812c-717d-350fd6a983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a04-812c-717d-350fd6a983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a04-812c-717d-350fd6a983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a04-812c-717d-350fd6a983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a04-812c-717d-350fd6a983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a04-812c-717d-350fd6a983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16e-7aca-2fb1-bb5e7f25459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16e-7aca-2fb1-bb5e7f25459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16e-7aca-2fb1-bb5e7f25459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16e-7aca-2fb1-bb5e7f25459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16e-7aca-2fb1-bb5e7f25459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16e-7aca-2fb1-bb5e7f25459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16e-7aca-2fb1-bb5e7f25459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16e-7aca-2fb1-bb5e7f25459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16e-7aca-2fb1-bb5e7f25459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16e-7aca-2fb1-bb5e7f25459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16e-7aca-2fb1-bb5e7f25459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16e-7aca-2fb1-bb5e7f25459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16e-7aca-2fb1-bb5e7f25459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16e-7aca-2fb1-bb5e7f25459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16e-7aca-2fb1-bb5e7f25459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16e-7aca-2fb1-bb5e7f25459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16e-7aca-2fb1-bb5e7f25459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16e-7aca-2fb1-bb5e7f25459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16e-7aca-2fb1-bb5e7f25459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16e-7aca-2fb1-bb5e7f25459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7d-dcaf-4e6c-361307d7008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7d-dcaf-4e6c-361307d7008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7d-dcaf-4e6c-361307d7008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7d-dcaf-4e6c-361307d7008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7d-dcaf-4e6c-361307d7008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7d-dcaf-4e6c-361307d7008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7d-dcaf-4e6c-361307d7008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7d-dcaf-4e6c-361307d7008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7d-dcaf-4e6c-361307d7008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7d-dcaf-4e6c-361307d7008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7d-dcaf-4e6c-361307d7008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7d-dcaf-4e6c-361307d7008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7d-dcaf-4e6c-361307d7008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7d-dcaf-4e6c-361307d7008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7d-dcaf-4e6c-361307d7008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7d-dcaf-4e6c-361307d7008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7d-dcaf-4e6c-361307d7008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7d-dcaf-4e6c-361307d7008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7d-dcaf-4e6c-361307d7008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7d-dcaf-4e6c-361307d7008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d8-de13-a93b-060c204b98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d8-de13-a93b-060c204b98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d8-de13-a93b-060c204b98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d8-de13-a93b-060c204b98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d8-de13-a93b-060c204b98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d8-de13-a93b-060c204b98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d8-de13-a93b-060c204b98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d8-de13-a93b-060c204b98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d8-de13-a93b-060c204b98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d8-de13-a93b-060c204b98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d8-de13-a93b-060c204b98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d8-de13-a93b-060c204b98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d8-de13-a93b-060c204b98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d8-de13-a93b-060c204b98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d8-de13-a93b-060c204b98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d8-de13-a93b-060c204b98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d8-de13-a93b-060c204b98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d8-de13-a93b-060c204b98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d8-de13-a93b-060c204b98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d8-de13-a93b-060c204b98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a2-8bc4-246c-bff88d09cfd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a2-8bc4-246c-bff88d09cfd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a2-8bc4-246c-bff88d09cfd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a2-8bc4-246c-bff88d09cfd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a2-8bc4-246c-bff88d09cfd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a2-8bc4-246c-bff88d09cfd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a2-8bc4-246c-bff88d09cfd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a2-8bc4-246c-bff88d09cfd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a2-8bc4-246c-bff88d09cfd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a2-8bc4-246c-bff88d09cfd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a2-8bc4-246c-bff88d09cfd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a2-8bc4-246c-bff88d09cfd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a2-8bc4-246c-bff88d09cfd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a2-8bc4-246c-bff88d09cfd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a2-8bc4-246c-bff88d09cfd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a2-8bc4-246c-bff88d09cfd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a2-8bc4-246c-bff88d09cfd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a2-8bc4-246c-bff88d09cfd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a2-8bc4-246c-bff88d09cfd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a2-8bc4-246c-bff88d09cfd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379-4c1f-af34-23f67cebd6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379-4c1f-af34-23f67cebd6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379-4c1f-af34-23f67cebd6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379-4c1f-af34-23f67cebd6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379-4c1f-af34-23f67cebd6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379-4c1f-af34-23f67cebd6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379-4c1f-af34-23f67cebd6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379-4c1f-af34-23f67cebd6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379-4c1f-af34-23f67cebd6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379-4c1f-af34-23f67cebd6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379-4c1f-af34-23f67cebd6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379-4c1f-af34-23f67cebd6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379-4c1f-af34-23f67cebd6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379-4c1f-af34-23f67cebd6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379-4c1f-af34-23f67cebd6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379-4c1f-af34-23f67cebd6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379-4c1f-af34-23f67cebd6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379-4c1f-af34-23f67cebd6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379-4c1f-af34-23f67cebd6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379-4c1f-af34-23f67cebd6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9e-3f9f-68d9-0983743a94e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9e-3f9f-68d9-0983743a94e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9e-3f9f-68d9-0983743a94e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9e-3f9f-68d9-0983743a94e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9e-3f9f-68d9-0983743a94e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9e-3f9f-68d9-0983743a94e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9e-3f9f-68d9-0983743a94e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9e-3f9f-68d9-0983743a94e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9e-3f9f-68d9-0983743a94e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9e-3f9f-68d9-0983743a94e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9e-3f9f-68d9-0983743a94e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9e-3f9f-68d9-0983743a94e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9e-3f9f-68d9-0983743a94e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9e-3f9f-68d9-0983743a94e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9e-3f9f-68d9-0983743a94e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9e-3f9f-68d9-0983743a94e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9e-3f9f-68d9-0983743a94e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9e-3f9f-68d9-0983743a94e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9e-3f9f-68d9-0983743a94e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9e-3f9f-68d9-0983743a94e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3a-7612-150c-1d91561cc4b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93a-7612-150c-1d91561cc4b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93a-7612-150c-1d91561cc4b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93a-7612-150c-1d91561cc4b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93a-7612-150c-1d91561cc4b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93a-7612-150c-1d91561cc4b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93a-7612-150c-1d91561cc4b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93a-7612-150c-1d91561cc4b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93a-7612-150c-1d91561cc4b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93a-7612-150c-1d91561cc4b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93a-7612-150c-1d91561cc4b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93a-7612-150c-1d91561cc4b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93a-7612-150c-1d91561cc4b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93a-7612-150c-1d91561cc4b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93a-7612-150c-1d91561cc4b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93a-7612-150c-1d91561cc4b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93a-7612-150c-1d91561cc4b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93a-7612-150c-1d91561cc4b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93a-7612-150c-1d91561cc4b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93a-7612-150c-1d91561cc4b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96-7b35-e18d-7047da56013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96-7b35-e18d-7047da56013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96-7b35-e18d-7047da56013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96-7b35-e18d-7047da56013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96-7b35-e18d-7047da56013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96-7b35-e18d-7047da56013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96-7b35-e18d-7047da56013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96-7b35-e18d-7047da56013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96-7b35-e18d-7047da56013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96-7b35-e18d-7047da56013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96-7b35-e18d-7047da56013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96-7b35-e18d-7047da56013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96-7b35-e18d-7047da56013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96-7b35-e18d-7047da56013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96-7b35-e18d-7047da56013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96-7b35-e18d-7047da56013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96-7b35-e18d-7047da56013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96-7b35-e18d-7047da56013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96-7b35-e18d-7047da56013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96-7b35-e18d-7047da56013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44d-88e4-d5cb-22fd0161daf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44d-88e4-d5cb-22fd0161daf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44d-88e4-d5cb-22fd0161daf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44d-88e4-d5cb-22fd0161daf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44d-88e4-d5cb-22fd0161daf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44d-88e4-d5cb-22fd0161daf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44d-88e4-d5cb-22fd0161daf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44d-88e4-d5cb-22fd0161daf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44d-88e4-d5cb-22fd0161daf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44d-88e4-d5cb-22fd0161daf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44d-88e4-d5cb-22fd0161daf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44d-88e4-d5cb-22fd0161daf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44d-88e4-d5cb-22fd0161daf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44d-88e4-d5cb-22fd0161daf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44d-88e4-d5cb-22fd0161daf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44d-88e4-d5cb-22fd0161daf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44d-88e4-d5cb-22fd0161daf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44d-88e4-d5cb-22fd0161daf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44d-88e4-d5cb-22fd0161daf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44d-88e4-d5cb-22fd0161daf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709-f5c5-916b-e0517de43e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709-f5c5-916b-e0517de43e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709-f5c5-916b-e0517de43e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709-f5c5-916b-e0517de43e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709-f5c5-916b-e0517de43e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709-f5c5-916b-e0517de43e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709-f5c5-916b-e0517de43e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709-f5c5-916b-e0517de43e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709-f5c5-916b-e0517de43e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709-f5c5-916b-e0517de43e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709-f5c5-916b-e0517de43e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709-f5c5-916b-e0517de43e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709-f5c5-916b-e0517de43e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709-f5c5-916b-e0517de43e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709-f5c5-916b-e0517de43e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709-f5c5-916b-e0517de43e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709-f5c5-916b-e0517de43e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709-f5c5-916b-e0517de43e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709-f5c5-916b-e0517de43e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709-f5c5-916b-e0517de43e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b0-ea5d-c66d-e5d8da4e9f8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b0-ea5d-c66d-e5d8da4e9f8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b0-ea5d-c66d-e5d8da4e9f8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b0-ea5d-c66d-e5d8da4e9f8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b0-ea5d-c66d-e5d8da4e9f8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b0-ea5d-c66d-e5d8da4e9f8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b0-ea5d-c66d-e5d8da4e9f8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b0-ea5d-c66d-e5d8da4e9f8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b0-ea5d-c66d-e5d8da4e9f8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b0-ea5d-c66d-e5d8da4e9f8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b0-ea5d-c66d-e5d8da4e9f8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b0-ea5d-c66d-e5d8da4e9f8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b0-ea5d-c66d-e5d8da4e9f8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b0-ea5d-c66d-e5d8da4e9f8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b0-ea5d-c66d-e5d8da4e9f8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b0-ea5d-c66d-e5d8da4e9f8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b0-ea5d-c66d-e5d8da4e9f8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b0-ea5d-c66d-e5d8da4e9f8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b0-ea5d-c66d-e5d8da4e9f8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b0-ea5d-c66d-e5d8da4e9f8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863-0691-3894-a6f1da824cb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863-0691-3894-a6f1da824cb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863-0691-3894-a6f1da824cb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863-0691-3894-a6f1da824cb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863-0691-3894-a6f1da824cb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863-0691-3894-a6f1da824cb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863-0691-3894-a6f1da824cb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863-0691-3894-a6f1da824cb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863-0691-3894-a6f1da824cb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863-0691-3894-a6f1da824cb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863-0691-3894-a6f1da824cb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863-0691-3894-a6f1da824cb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863-0691-3894-a6f1da824cb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863-0691-3894-a6f1da824cb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863-0691-3894-a6f1da824cb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863-0691-3894-a6f1da824cb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863-0691-3894-a6f1da824cb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863-0691-3894-a6f1da824cb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863-0691-3894-a6f1da824cb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863-0691-3894-a6f1da824cb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3a6-7065-0b51-7b335e17ae4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a6-7065-0b51-7b335e17ae4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3a6-7065-0b51-7b335e17ae4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3a6-7065-0b51-7b335e17ae4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3a6-7065-0b51-7b335e17ae4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3a6-7065-0b51-7b335e17ae4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3a6-7065-0b51-7b335e17ae4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3a6-7065-0b51-7b335e17ae4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3a6-7065-0b51-7b335e17ae4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3a6-7065-0b51-7b335e17ae4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3a6-7065-0b51-7b335e17ae4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3a6-7065-0b51-7b335e17ae4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3a6-7065-0b51-7b335e17ae4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3a6-7065-0b51-7b335e17ae4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3a6-7065-0b51-7b335e17ae4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3a6-7065-0b51-7b335e17ae4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3a6-7065-0b51-7b335e17ae4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3a6-7065-0b51-7b335e17ae4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3a6-7065-0b51-7b335e17ae4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3a6-7065-0b51-7b335e17ae4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b2-09b7-f179-181c5988971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b2-09b7-f179-181c5988971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b2-09b7-f179-181c5988971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b2-09b7-f179-181c5988971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b2-09b7-f179-181c5988971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b2-09b7-f179-181c5988971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b2-09b7-f179-181c5988971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eb2-09b7-f179-181c5988971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b2-09b7-f179-181c5988971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eb2-09b7-f179-181c5988971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b2-09b7-f179-181c5988971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eb2-09b7-f179-181c5988971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b2-09b7-f179-181c5988971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eb2-09b7-f179-181c5988971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b2-09b7-f179-181c5988971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eb2-09b7-f179-181c5988971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b2-09b7-f179-181c5988971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eb2-09b7-f179-181c5988971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b2-09b7-f179-181c5988971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b2-09b7-f179-181c5988971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f79-2f9c-d6a1-972d03b6d2e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f79-2f9c-d6a1-972d03b6d2e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f79-2f9c-d6a1-972d03b6d2e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f79-2f9c-d6a1-972d03b6d2e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f79-2f9c-d6a1-972d03b6d2e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f79-2f9c-d6a1-972d03b6d2e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f79-2f9c-d6a1-972d03b6d2e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f79-2f9c-d6a1-972d03b6d2e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f79-2f9c-d6a1-972d03b6d2e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f79-2f9c-d6a1-972d03b6d2e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f79-2f9c-d6a1-972d03b6d2e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f79-2f9c-d6a1-972d03b6d2e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f79-2f9c-d6a1-972d03b6d2e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f79-2f9c-d6a1-972d03b6d2e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f79-2f9c-d6a1-972d03b6d2e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f79-2f9c-d6a1-972d03b6d2e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f79-2f9c-d6a1-972d03b6d2e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f79-2f9c-d6a1-972d03b6d2e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f79-2f9c-d6a1-972d03b6d2e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f79-2f9c-d6a1-972d03b6d2e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a6-3859-d15e-6a4a1555a9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a6-3859-d15e-6a4a1555a9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a6-3859-d15e-6a4a1555a9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a6-3859-d15e-6a4a1555a9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a6-3859-d15e-6a4a1555a9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a6-3859-d15e-6a4a1555a9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a6-3859-d15e-6a4a1555a9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a6-3859-d15e-6a4a1555a9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a6-3859-d15e-6a4a1555a9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a6-3859-d15e-6a4a1555a9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a6-3859-d15e-6a4a1555a9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a6-3859-d15e-6a4a1555a9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a6-3859-d15e-6a4a1555a9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a6-3859-d15e-6a4a1555a9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a6-3859-d15e-6a4a1555a9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a6-3859-d15e-6a4a1555a9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a6-3859-d15e-6a4a1555a9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a6-3859-d15e-6a4a1555a9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a6-3859-d15e-6a4a1555a9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a6-3859-d15e-6a4a1555a9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19-6819-78af-c151e23a4b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519-6819-78af-c151e23a4b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19-6819-78af-c151e23a4b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19-6819-78af-c151e23a4b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19-6819-78af-c151e23a4b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19-6819-78af-c151e23a4b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19-6819-78af-c151e23a4b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19-6819-78af-c151e23a4b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19-6819-78af-c151e23a4b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519-6819-78af-c151e23a4b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519-6819-78af-c151e23a4b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519-6819-78af-c151e23a4b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519-6819-78af-c151e23a4b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519-6819-78af-c151e23a4b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519-6819-78af-c151e23a4b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519-6819-78af-c151e23a4b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519-6819-78af-c151e23a4b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519-6819-78af-c151e23a4b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519-6819-78af-c151e23a4b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519-6819-78af-c151e23a4b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0.04760319573901465</c:v>
                </c:pt>
                <c:pt idx="1">
                  <c:v>3.7385620915032676</c:v>
                </c:pt>
                <c:pt idx="2">
                  <c:v>3.6941358822009813</c:v>
                </c:pt>
                <c:pt idx="3">
                  <c:v>3.7840698597512565</c:v>
                </c:pt>
                <c:pt idx="4">
                  <c:v>4.078722190530518</c:v>
                </c:pt>
                <c:pt idx="5">
                  <c:v>3.352872215709261</c:v>
                </c:pt>
                <c:pt idx="6">
                  <c:v>3.9678135405105435</c:v>
                </c:pt>
                <c:pt idx="7">
                  <c:v>4.325468844525106</c:v>
                </c:pt>
                <c:pt idx="8">
                  <c:v>3.7542662116040955</c:v>
                </c:pt>
                <c:pt idx="9">
                  <c:v>7.3597529593412245</c:v>
                </c:pt>
                <c:pt idx="10">
                  <c:v>3.6893704850361195</c:v>
                </c:pt>
                <c:pt idx="11">
                  <c:v>6.783681214421253</c:v>
                </c:pt>
                <c:pt idx="12">
                  <c:v>3.160220994475138</c:v>
                </c:pt>
                <c:pt idx="13">
                  <c:v>3.3982889733840302</c:v>
                </c:pt>
                <c:pt idx="14">
                  <c:v>5.566368236667963</c:v>
                </c:pt>
                <c:pt idx="15">
                  <c:v>3.819444444444444</c:v>
                </c:pt>
                <c:pt idx="16">
                  <c:v>2.7793974732750244</c:v>
                </c:pt>
                <c:pt idx="17">
                  <c:v>3.1046461137646544</c:v>
                </c:pt>
                <c:pt idx="18">
                  <c:v>3.9932979614632784</c:v>
                </c:pt>
                <c:pt idx="19">
                  <c:v>2.969269102990033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9d-884a-6ade-b817f6a1ca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9d-884a-6ade-b817f6a1ca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9d-884a-6ade-b817f6a1ca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9d-884a-6ade-b817f6a1ca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9d-884a-6ade-b817f6a1ca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9d-884a-6ade-b817f6a1ca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9d-884a-6ade-b817f6a1ca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9d-884a-6ade-b817f6a1ca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9d-884a-6ade-b817f6a1ca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9d-884a-6ade-b817f6a1ca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9d-884a-6ade-b817f6a1ca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9d-884a-6ade-b817f6a1ca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9d-884a-6ade-b817f6a1ca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9d-884a-6ade-b817f6a1ca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9d-884a-6ade-b817f6a1ca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9d-884a-6ade-b817f6a1ca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9d-884a-6ade-b817f6a1ca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9d-884a-6ade-b817f6a1ca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9d-884a-6ade-b817f6a1ca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9d-884a-6ade-b817f6a1ca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e8-f228-f583-fe9b59a8d95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9e8-f228-f583-fe9b59a8d95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e8-f228-f583-fe9b59a8d95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9e8-f228-f583-fe9b59a8d95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e8-f228-f583-fe9b59a8d95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9e8-f228-f583-fe9b59a8d95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e8-f228-f583-fe9b59a8d95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9e8-f228-f583-fe9b59a8d95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e8-f228-f583-fe9b59a8d95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9e8-f228-f583-fe9b59a8d95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9e8-f228-f583-fe9b59a8d95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9e8-f228-f583-fe9b59a8d95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9e8-f228-f583-fe9b59a8d95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9e8-f228-f583-fe9b59a8d95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9e8-f228-f583-fe9b59a8d95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9e8-f228-f583-fe9b59a8d95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9e8-f228-f583-fe9b59a8d95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9e8-f228-f583-fe9b59a8d95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9e8-f228-f583-fe9b59a8d95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9e8-f228-f583-fe9b59a8d95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9c-c4c8-abec-7ae35feaa1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9c-c4c8-abec-7ae35feaa1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9c-c4c8-abec-7ae35feaa1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9c-c4c8-abec-7ae35feaa1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9c-c4c8-abec-7ae35feaa1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9c-c4c8-abec-7ae35feaa1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9c-c4c8-abec-7ae35feaa1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9c-c4c8-abec-7ae35feaa1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9c-c4c8-abec-7ae35feaa1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9c-c4c8-abec-7ae35feaa1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9c-c4c8-abec-7ae35feaa1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9c-c4c8-abec-7ae35feaa1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9c-c4c8-abec-7ae35feaa1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9c-c4c8-abec-7ae35feaa1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9c-c4c8-abec-7ae35feaa1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9c-c4c8-abec-7ae35feaa1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9c-c4c8-abec-7ae35feaa1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9c-c4c8-abec-7ae35feaa1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9c-c4c8-abec-7ae35feaa1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9c-c4c8-abec-7ae35feaa1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650-a70d-7143-25ca9509c0b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50-a70d-7143-25ca9509c0b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650-a70d-7143-25ca9509c0b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50-a70d-7143-25ca9509c0b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50-a70d-7143-25ca9509c0b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50-a70d-7143-25ca9509c0b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50-a70d-7143-25ca9509c0b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50-a70d-7143-25ca9509c0b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50-a70d-7143-25ca9509c0b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650-a70d-7143-25ca9509c0b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650-a70d-7143-25ca9509c0b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650-a70d-7143-25ca9509c0b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650-a70d-7143-25ca9509c0b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650-a70d-7143-25ca9509c0b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650-a70d-7143-25ca9509c0b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650-a70d-7143-25ca9509c0b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650-a70d-7143-25ca9509c0b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650-a70d-7143-25ca9509c0b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650-a70d-7143-25ca9509c0b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650-a70d-7143-25ca9509c0b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84-7f36-9d47-ac3a70bd62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84-7f36-9d47-ac3a70bd62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584-7f36-9d47-ac3a70bd62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584-7f36-9d47-ac3a70bd62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584-7f36-9d47-ac3a70bd62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584-7f36-9d47-ac3a70bd62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584-7f36-9d47-ac3a70bd62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84-7f36-9d47-ac3a70bd62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584-7f36-9d47-ac3a70bd62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584-7f36-9d47-ac3a70bd62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584-7f36-9d47-ac3a70bd62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584-7f36-9d47-ac3a70bd62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584-7f36-9d47-ac3a70bd62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584-7f36-9d47-ac3a70bd62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584-7f36-9d47-ac3a70bd62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584-7f36-9d47-ac3a70bd62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584-7f36-9d47-ac3a70bd62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584-7f36-9d47-ac3a70bd62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584-7f36-9d47-ac3a70bd62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584-7f36-9d47-ac3a70bd62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b4-bce0-6d13-20e0b227f52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b4-bce0-6d13-20e0b227f52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b4-bce0-6d13-20e0b227f52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b4-bce0-6d13-20e0b227f52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b4-bce0-6d13-20e0b227f52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b4-bce0-6d13-20e0b227f52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b4-bce0-6d13-20e0b227f52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b4-bce0-6d13-20e0b227f52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b4-bce0-6d13-20e0b227f52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b4-bce0-6d13-20e0b227f52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b4-bce0-6d13-20e0b227f52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b4-bce0-6d13-20e0b227f52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b4-bce0-6d13-20e0b227f52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b4-bce0-6d13-20e0b227f52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b4-bce0-6d13-20e0b227f52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b4-bce0-6d13-20e0b227f52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b4-bce0-6d13-20e0b227f52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b4-bce0-6d13-20e0b227f52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b4-bce0-6d13-20e0b227f52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b4-bce0-6d13-20e0b227f52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64-fea4-b7af-d850c68066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64-fea4-b7af-d850c68066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64-fea4-b7af-d850c68066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64-fea4-b7af-d850c68066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64-fea4-b7af-d850c68066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64-fea4-b7af-d850c68066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64-fea4-b7af-d850c68066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64-fea4-b7af-d850c68066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64-fea4-b7af-d850c68066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64-fea4-b7af-d850c68066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64-fea4-b7af-d850c68066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64-fea4-b7af-d850c68066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64-fea4-b7af-d850c68066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64-fea4-b7af-d850c68066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64-fea4-b7af-d850c68066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64-fea4-b7af-d850c68066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64-fea4-b7af-d850c68066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64-fea4-b7af-d850c68066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64-fea4-b7af-d850c68066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64-fea4-b7af-d850c68066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d4-844f-ce61-973349244b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d4-844f-ce61-973349244b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d4-844f-ce61-973349244b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d4-844f-ce61-973349244b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d4-844f-ce61-973349244b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d4-844f-ce61-973349244b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d4-844f-ce61-973349244b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d4-844f-ce61-973349244b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d4-844f-ce61-973349244b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d4-844f-ce61-973349244b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d4-844f-ce61-973349244b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d4-844f-ce61-973349244b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d4-844f-ce61-973349244b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d4-844f-ce61-973349244b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d4-844f-ce61-973349244b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d4-844f-ce61-973349244b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d4-844f-ce61-973349244b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d4-844f-ce61-973349244b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d4-844f-ce61-973349244b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d4-844f-ce61-973349244b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01-99ce-f7f2-7a14d88a219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01-99ce-f7f2-7a14d88a219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01-99ce-f7f2-7a14d88a219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01-99ce-f7f2-7a14d88a219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01-99ce-f7f2-7a14d88a219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01-99ce-f7f2-7a14d88a219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01-99ce-f7f2-7a14d88a219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01-99ce-f7f2-7a14d88a219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01-99ce-f7f2-7a14d88a219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01-99ce-f7f2-7a14d88a219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01-99ce-f7f2-7a14d88a219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01-99ce-f7f2-7a14d88a219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01-99ce-f7f2-7a14d88a219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01-99ce-f7f2-7a14d88a219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01-99ce-f7f2-7a14d88a219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01-99ce-f7f2-7a14d88a219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01-99ce-f7f2-7a14d88a219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01-99ce-f7f2-7a14d88a219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01-99ce-f7f2-7a14d88a219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01-99ce-f7f2-7a14d88a219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33-2ae0-8a2a-0a26da017a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33-2ae0-8a2a-0a26da017a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33-2ae0-8a2a-0a26da017a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33-2ae0-8a2a-0a26da017a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33-2ae0-8a2a-0a26da017a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33-2ae0-8a2a-0a26da017a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33-2ae0-8a2a-0a26da017a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33-2ae0-8a2a-0a26da017a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33-2ae0-8a2a-0a26da017a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33-2ae0-8a2a-0a26da017a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33-2ae0-8a2a-0a26da017a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33-2ae0-8a2a-0a26da017a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33-2ae0-8a2a-0a26da017a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33-2ae0-8a2a-0a26da017a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33-2ae0-8a2a-0a26da017a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33-2ae0-8a2a-0a26da017a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33-2ae0-8a2a-0a26da017a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33-2ae0-8a2a-0a26da017a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33-2ae0-8a2a-0a26da017a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33-2ae0-8a2a-0a26da017a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100</c:v>
                </c:pt>
                <c:pt idx="1">
                  <c:v>87.1951219512195</c:v>
                </c:pt>
                <c:pt idx="2">
                  <c:v>89.375</c:v>
                </c:pt>
                <c:pt idx="3">
                  <c:v>54.58015267175572</c:v>
                </c:pt>
                <c:pt idx="4">
                  <c:v>22.34375</c:v>
                </c:pt>
                <c:pt idx="5">
                  <c:v>2.8160693186293813</c:v>
                </c:pt>
                <c:pt idx="6">
                  <c:v>3.6211699164345403</c:v>
                </c:pt>
                <c:pt idx="7">
                  <c:v>8.677184466019417</c:v>
                </c:pt>
                <c:pt idx="8">
                  <c:v>10.415149308084485</c:v>
                </c:pt>
                <c:pt idx="9">
                  <c:v>7.65115034777956</c:v>
                </c:pt>
                <c:pt idx="10">
                  <c:v>2.969269102990033</c:v>
                </c:pt>
                <c:pt idx="11">
                  <c:v>5.968280467445743</c:v>
                </c:pt>
                <c:pt idx="12">
                  <c:v>5.566368236667963</c:v>
                </c:pt>
                <c:pt idx="13">
                  <c:v>3.9932979614632784</c:v>
                </c:pt>
                <c:pt idx="14">
                  <c:v>9.119897959183673</c:v>
                </c:pt>
                <c:pt idx="15">
                  <c:v>4.118663594470045</c:v>
                </c:pt>
                <c:pt idx="16">
                  <c:v>10.141843971631205</c:v>
                </c:pt>
                <c:pt idx="17">
                  <c:v>8.92077354959451</c:v>
                </c:pt>
                <c:pt idx="18">
                  <c:v>3.1046461137646544</c:v>
                </c:pt>
                <c:pt idx="19">
                  <c:v>10.89108910891089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2f-32b4-3f00-36fa2676f24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2f-32b4-3f00-36fa2676f24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2f-32b4-3f00-36fa2676f24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2f-32b4-3f00-36fa2676f24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2f-32b4-3f00-36fa2676f24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2f-32b4-3f00-36fa2676f24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2f-32b4-3f00-36fa2676f24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2f-32b4-3f00-36fa2676f24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2f-32b4-3f00-36fa2676f24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2f-32b4-3f00-36fa2676f24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2f-32b4-3f00-36fa2676f24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2f-32b4-3f00-36fa2676f24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2f-32b4-3f00-36fa2676f24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2f-32b4-3f00-36fa2676f24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2f-32b4-3f00-36fa2676f24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2f-32b4-3f00-36fa2676f24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2f-32b4-3f00-36fa2676f24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2f-32b4-3f00-36fa2676f24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2f-32b4-3f00-36fa2676f24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2f-32b4-3f00-36fa2676f24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a3-bec3-4173-9fb3dcf86b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6a3-bec3-4173-9fb3dcf86b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a3-bec3-4173-9fb3dcf86b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a3-bec3-4173-9fb3dcf86b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6a3-bec3-4173-9fb3dcf86b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6a3-bec3-4173-9fb3dcf86b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6a3-bec3-4173-9fb3dcf86b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6a3-bec3-4173-9fb3dcf86b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6a3-bec3-4173-9fb3dcf86b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6a3-bec3-4173-9fb3dcf86b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6a3-bec3-4173-9fb3dcf86b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6a3-bec3-4173-9fb3dcf86b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6a3-bec3-4173-9fb3dcf86b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6a3-bec3-4173-9fb3dcf86b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6a3-bec3-4173-9fb3dcf86b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6a3-bec3-4173-9fb3dcf86b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6a3-bec3-4173-9fb3dcf86b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6a3-bec3-4173-9fb3dcf86b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6a3-bec3-4173-9fb3dcf86b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6a3-bec3-4173-9fb3dcf86b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0d-b8e2-a122-f0e1ddddae6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0d-b8e2-a122-f0e1ddddae6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0d-b8e2-a122-f0e1ddddae6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0d-b8e2-a122-f0e1ddddae6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0d-b8e2-a122-f0e1ddddae6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0d-b8e2-a122-f0e1ddddae6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0d-b8e2-a122-f0e1ddddae6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0d-b8e2-a122-f0e1ddddae6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0d-b8e2-a122-f0e1ddddae6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d0d-b8e2-a122-f0e1ddddae6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d0d-b8e2-a122-f0e1ddddae6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d0d-b8e2-a122-f0e1ddddae6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d0d-b8e2-a122-f0e1ddddae6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d0d-b8e2-a122-f0e1ddddae6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d0d-b8e2-a122-f0e1ddddae6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d0d-b8e2-a122-f0e1ddddae6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d0d-b8e2-a122-f0e1ddddae6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d0d-b8e2-a122-f0e1ddddae6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d0d-b8e2-a122-f0e1ddddae6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d0d-b8e2-a122-f0e1ddddae6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31-df0f-afd0-2014c593f0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31-df0f-afd0-2014c593f0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31-df0f-afd0-2014c593f0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31-df0f-afd0-2014c593f0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31-df0f-afd0-2014c593f0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31-df0f-afd0-2014c593f0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31-df0f-afd0-2014c593f0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31-df0f-afd0-2014c593f0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31-df0f-afd0-2014c593f0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31-df0f-afd0-2014c593f0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31-df0f-afd0-2014c593f0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31-df0f-afd0-2014c593f0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31-df0f-afd0-2014c593f0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31-df0f-afd0-2014c593f0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31-df0f-afd0-2014c593f0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31-df0f-afd0-2014c593f0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31-df0f-afd0-2014c593f0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31-df0f-afd0-2014c593f0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31-df0f-afd0-2014c593f0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31-df0f-afd0-2014c593f0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3c-2d70-551a-d89f08e8dd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3c-2d70-551a-d89f08e8dd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3c-2d70-551a-d89f08e8dd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3c-2d70-551a-d89f08e8dd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3c-2d70-551a-d89f08e8dd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3c-2d70-551a-d89f08e8dd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3c-2d70-551a-d89f08e8dd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3c-2d70-551a-d89f08e8dd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3c-2d70-551a-d89f08e8dd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3c-2d70-551a-d89f08e8dd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3c-2d70-551a-d89f08e8dd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3c-2d70-551a-d89f08e8dd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3c-2d70-551a-d89f08e8dd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3c-2d70-551a-d89f08e8dd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3c-2d70-551a-d89f08e8dd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3c-2d70-551a-d89f08e8dd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3c-2d70-551a-d89f08e8dd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3c-2d70-551a-d89f08e8dd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3c-2d70-551a-d89f08e8dd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3c-2d70-551a-d89f08e8dd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1d-989e-0f3e-66017fff0b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f1d-989e-0f3e-66017fff0b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f1d-989e-0f3e-66017fff0b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f1d-989e-0f3e-66017fff0b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f1d-989e-0f3e-66017fff0b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f1d-989e-0f3e-66017fff0b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f1d-989e-0f3e-66017fff0b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f1d-989e-0f3e-66017fff0b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f1d-989e-0f3e-66017fff0b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f1d-989e-0f3e-66017fff0b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f1d-989e-0f3e-66017fff0b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f1d-989e-0f3e-66017fff0b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f1d-989e-0f3e-66017fff0b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f1d-989e-0f3e-66017fff0b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f1d-989e-0f3e-66017fff0b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f1d-989e-0f3e-66017fff0b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f1d-989e-0f3e-66017fff0b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f1d-989e-0f3e-66017fff0b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f1d-989e-0f3e-66017fff0b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f1d-989e-0f3e-66017fff0b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99-3907-eddb-506a09ac6f0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999-3907-eddb-506a09ac6f0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999-3907-eddb-506a09ac6f0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999-3907-eddb-506a09ac6f0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999-3907-eddb-506a09ac6f0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999-3907-eddb-506a09ac6f0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999-3907-eddb-506a09ac6f0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999-3907-eddb-506a09ac6f0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999-3907-eddb-506a09ac6f0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999-3907-eddb-506a09ac6f0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999-3907-eddb-506a09ac6f0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999-3907-eddb-506a09ac6f0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999-3907-eddb-506a09ac6f0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999-3907-eddb-506a09ac6f0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999-3907-eddb-506a09ac6f0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999-3907-eddb-506a09ac6f0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999-3907-eddb-506a09ac6f0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999-3907-eddb-506a09ac6f0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999-3907-eddb-506a09ac6f0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999-3907-eddb-506a09ac6f0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2021-10-31T07:45:09Z</dcterms:created>
  <dcterms:modified xsi:type="dcterms:W3CDTF">2021-10-31T07:45:09Z</dcterms:modified>
</cp:coreProperties>
</file>